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6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99B3517-B522-4BA1-B184-BBC5C6D45466}">
          <p14:sldIdLst>
            <p14:sldId id="256"/>
            <p14:sldId id="270"/>
            <p14:sldId id="2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5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733709"/>
            <a:ext cx="8882742" cy="1373070"/>
          </a:xfrm>
        </p:spPr>
        <p:txBody>
          <a:bodyPr/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SPAJALICA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C3CA40B-7C9C-492B-8F27-7F1CBED1B077}"/>
              </a:ext>
            </a:extLst>
          </p:cNvPr>
          <p:cNvSpPr/>
          <p:nvPr/>
        </p:nvSpPr>
        <p:spPr>
          <a:xfrm>
            <a:off x="133165" y="4412202"/>
            <a:ext cx="11931588" cy="2198693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Kao rješenje ovih pitanja traži se jedna riječ. Ona se sastoji od dvije manje koje spajanjem daju konačno rješenje. Obje manje riječi, a i rješenje, objašnjeni su kroz jednu, donekle smislenu rečenicu. Kao ispomoć daje se uz pitanje broj slova u riječi, a ponegdje i šema koja detektira broj slova u manjim riječima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17788" y="3497218"/>
            <a:ext cx="10718654" cy="2062103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hr-HR" sz="3200" u="sng" dirty="0">
                <a:latin typeface="DejaVu Sans"/>
              </a:rPr>
              <a:t>Rješenje ima 9 slova, šema 5+4</a:t>
            </a:r>
          </a:p>
          <a:p>
            <a:pPr lvl="0" algn="ctr"/>
            <a:endParaRPr lang="hr-HR" sz="3200" i="1" dirty="0">
              <a:latin typeface="DejaVu Sans"/>
            </a:endParaRPr>
          </a:p>
          <a:p>
            <a:pPr lvl="0" algn="ctr"/>
            <a:r>
              <a:rPr lang="hr-HR" sz="3200" i="1" dirty="0">
                <a:latin typeface="DejaVu Sans"/>
              </a:rPr>
              <a:t>Kafka u onoj koja nije široka, u velikoj europskoj državi!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hr-HR" sz="3200" dirty="0">
                <a:ln w="0"/>
                <a:solidFill>
                  <a:srgbClr val="F09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SPAJALICA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600" b="0" i="0" u="none" strike="noStrike" kern="1200" cap="none" spc="0" normalizeH="0" baseline="0" noProof="0" dirty="0">
                <a:ln w="0"/>
                <a:solidFill>
                  <a:srgbClr val="F09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rebuchet MS"/>
                <a:ea typeface="+mn-ea"/>
                <a:cs typeface="+mn-cs"/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2400696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1" y="5008394"/>
            <a:ext cx="10404628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Franc + uska, Francuska</a:t>
            </a:r>
            <a:endParaRPr lang="hr-HR" sz="5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572001"/>
            <a:ext cx="1381753" cy="1366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740901" y="621510"/>
            <a:ext cx="4710195" cy="336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3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12787</TotalTime>
  <Words>89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SPAJALICA</vt:lpstr>
      <vt:lpstr>PowerPoint Presentation</vt:lpstr>
      <vt:lpstr>Franc + uska, Francuska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694</cp:revision>
  <dcterms:created xsi:type="dcterms:W3CDTF">2017-10-02T06:56:45Z</dcterms:created>
  <dcterms:modified xsi:type="dcterms:W3CDTF">2023-08-03T16:20:43Z</dcterms:modified>
</cp:coreProperties>
</file>