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7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806578C-26D3-49EF-A5B7-12B14E71CD1D}">
          <p14:sldIdLst>
            <p14:sldId id="256"/>
            <p14:sldId id="258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6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334905" y="2752255"/>
            <a:ext cx="7567863" cy="1389778"/>
          </a:xfrm>
        </p:spPr>
        <p:txBody>
          <a:bodyPr>
            <a:normAutofit/>
          </a:bodyPr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LAPO LAPO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DDD1237-C175-4BF8-9CFC-22CE37DC4CCF}"/>
              </a:ext>
            </a:extLst>
          </p:cNvPr>
          <p:cNvSpPr/>
          <p:nvPr/>
        </p:nvSpPr>
        <p:spPr>
          <a:xfrm>
            <a:off x="1136342" y="4589755"/>
            <a:ext cx="9756559" cy="1935332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LAPO LAPO je igra u kojoj birate između dva izbora, znači, mogućnost da imate točan odgovor je 50%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17788" y="3102438"/>
            <a:ext cx="6975471" cy="1323439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4000" dirty="0">
                <a:latin typeface="DejaVu Sans"/>
              </a:rPr>
              <a:t>Justin Timberlake rođen je u:</a:t>
            </a:r>
            <a:endParaRPr lang="hr-HR" sz="4000" i="1" dirty="0">
              <a:solidFill>
                <a:srgbClr val="002060"/>
              </a:solidFill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LAPO LAPO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0CEA5CE-E43E-4A34-A027-EDF68FBF4F97}"/>
              </a:ext>
            </a:extLst>
          </p:cNvPr>
          <p:cNvSpPr/>
          <p:nvPr/>
        </p:nvSpPr>
        <p:spPr>
          <a:xfrm>
            <a:off x="201735" y="4847207"/>
            <a:ext cx="6891524" cy="676060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200" dirty="0">
                <a:solidFill>
                  <a:srgbClr val="FFC000"/>
                </a:solidFill>
                <a:latin typeface="DejaVu Sans"/>
              </a:rPr>
              <a:t>Kanada</a:t>
            </a:r>
            <a:endParaRPr lang="en-US" sz="3200" dirty="0">
              <a:solidFill>
                <a:srgbClr val="FFC000"/>
              </a:solidFill>
              <a:latin typeface="DejaVu San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FC1DDD3-D3F2-46BB-95C4-DBEEEAC1C72E}"/>
              </a:ext>
            </a:extLst>
          </p:cNvPr>
          <p:cNvSpPr/>
          <p:nvPr/>
        </p:nvSpPr>
        <p:spPr>
          <a:xfrm>
            <a:off x="201735" y="5694297"/>
            <a:ext cx="6891524" cy="676060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200" dirty="0">
                <a:solidFill>
                  <a:srgbClr val="FFC000"/>
                </a:solidFill>
                <a:latin typeface="DejaVu Sans"/>
              </a:rPr>
              <a:t>SAD</a:t>
            </a:r>
            <a:endParaRPr lang="en-US" sz="3200" dirty="0">
              <a:solidFill>
                <a:srgbClr val="FFC000"/>
              </a:solidFill>
              <a:latin typeface="DejaVu San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6A700A-1781-4FA1-9A3B-158F66E019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732450" y="2532761"/>
            <a:ext cx="3103992" cy="419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 animBg="1"/>
      <p:bldP spid="51" grpId="0" animBg="1"/>
      <p:bldP spid="2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393095" y="4817562"/>
            <a:ext cx="9613862" cy="930493"/>
          </a:xfrm>
        </p:spPr>
        <p:txBody>
          <a:bodyPr>
            <a:noAutofit/>
          </a:bodyPr>
          <a:lstStyle/>
          <a:p>
            <a:r>
              <a:rPr lang="hr-HR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SAD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95818" y="545972"/>
            <a:ext cx="6400363" cy="360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0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5137</TotalTime>
  <Words>37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LAPO LAPO</vt:lpstr>
      <vt:lpstr>PowerPoint Presentation</vt:lpstr>
      <vt:lpstr>SAD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265</cp:revision>
  <dcterms:created xsi:type="dcterms:W3CDTF">2017-10-02T06:56:45Z</dcterms:created>
  <dcterms:modified xsi:type="dcterms:W3CDTF">2023-08-03T13:01:12Z</dcterms:modified>
</cp:coreProperties>
</file>