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6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081EFC9-5FD3-4635-96E0-62123B1695B3}">
          <p14:sldIdLst>
            <p14:sldId id="256"/>
            <p14:sldId id="258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5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2733709"/>
            <a:ext cx="8882742" cy="1373070"/>
          </a:xfrm>
        </p:spPr>
        <p:txBody>
          <a:bodyPr/>
          <a:lstStyle/>
          <a:p>
            <a:r>
              <a:rPr lang="hr-H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CRNA KRONIKA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D6AC435-A575-4C0D-AE83-E391CA9C5734}"/>
              </a:ext>
            </a:extLst>
          </p:cNvPr>
          <p:cNvSpPr/>
          <p:nvPr/>
        </p:nvSpPr>
        <p:spPr>
          <a:xfrm>
            <a:off x="1358283" y="4678532"/>
            <a:ext cx="9161756" cy="1953087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I poznati rade gluposti i pri tom završavaju iza rešetaka. Tekstualna pitanja o zakonskim prkeršiteljima iz svijeta poznatih.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0" y="2197926"/>
            <a:ext cx="10836443" cy="4031873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endParaRPr lang="hr-HR" sz="3200" dirty="0">
              <a:latin typeface="DejaVu Sans"/>
            </a:endParaRPr>
          </a:p>
          <a:p>
            <a:pPr marL="514350" indent="-514350" algn="ctr">
              <a:buAutoNum type="arabicPeriod"/>
            </a:pPr>
            <a:r>
              <a:rPr lang="hr-HR" sz="3200" dirty="0">
                <a:latin typeface="DejaVu Sans"/>
              </a:rPr>
              <a:t>Nekoliko dana u Remetincu je provela i Nina Mamić jer je tijekom šest mjeseci obitelji svog bivšeg dečka poslala 300 prijetećih poruka. Ona je kći bivših supružnika Vanje i brata Zdravka Mamića. Kako se on zove ako se zna da je bio poznati nogometaš i trener?</a:t>
            </a:r>
          </a:p>
          <a:p>
            <a:pPr algn="ctr"/>
            <a:endParaRPr lang="hr-HR" sz="3200" dirty="0"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46881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l-PL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CRNA KRONIKA</a:t>
            </a:r>
          </a:p>
        </p:txBody>
      </p:sp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0" y="5008394"/>
            <a:ext cx="10413506" cy="930493"/>
          </a:xfrm>
        </p:spPr>
        <p:txBody>
          <a:bodyPr>
            <a:noAutofit/>
          </a:bodyPr>
          <a:lstStyle/>
          <a:p>
            <a:r>
              <a:rPr lang="hr-H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Zoran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572001"/>
            <a:ext cx="1381753" cy="13668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25767" y="751273"/>
            <a:ext cx="6140466" cy="307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0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12675</TotalTime>
  <Words>75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CRNA KRONIKA</vt:lpstr>
      <vt:lpstr>PowerPoint Presentation</vt:lpstr>
      <vt:lpstr>Zoran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691</cp:revision>
  <dcterms:created xsi:type="dcterms:W3CDTF">2017-10-02T06:56:45Z</dcterms:created>
  <dcterms:modified xsi:type="dcterms:W3CDTF">2023-08-03T13:18:26Z</dcterms:modified>
</cp:coreProperties>
</file>