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450A402-FA0D-49E3-B34E-BE835F022739}">
          <p14:sldIdLst>
            <p14:sldId id="256"/>
            <p14:sldId id="258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80" autoAdjust="0"/>
  </p:normalViewPr>
  <p:slideViewPr>
    <p:cSldViewPr snapToGrid="0">
      <p:cViewPr varScale="1">
        <p:scale>
          <a:sx n="81" d="100"/>
          <a:sy n="81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7005" y="2752255"/>
            <a:ext cx="8795764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LOGISTIKA</a:t>
            </a:r>
          </a:p>
        </p:txBody>
      </p:sp>
      <p:sp>
        <p:nvSpPr>
          <p:cNvPr id="5" name="Rectangle 4"/>
          <p:cNvSpPr/>
          <p:nvPr/>
        </p:nvSpPr>
        <p:spPr>
          <a:xfrm>
            <a:off x="9199984" y="3062424"/>
            <a:ext cx="2992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4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KVIZOPIJA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FA1369D-0F05-4437-BB44-5DDC7EE15B3C}"/>
              </a:ext>
            </a:extLst>
          </p:cNvPr>
          <p:cNvSpPr/>
          <p:nvPr/>
        </p:nvSpPr>
        <p:spPr>
          <a:xfrm>
            <a:off x="389641" y="4440025"/>
            <a:ext cx="11412718" cy="2121031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Prepoznavanje logoa iz svijeta popularne kulture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" y="4337169"/>
            <a:ext cx="4777480" cy="646331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3600" dirty="0"/>
              <a:t>Njemačka kompanija:</a:t>
            </a:r>
            <a:endParaRPr lang="hr-HR" sz="36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LOGISTIKA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9A6BF2-EF5C-420A-BE39-930B11E906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537827" y="2482985"/>
            <a:ext cx="5298616" cy="397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4817561"/>
            <a:ext cx="10712835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Adidas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07419" y="882386"/>
            <a:ext cx="5247839" cy="295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5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3640</TotalTime>
  <Words>16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LOGISTIKA</vt:lpstr>
      <vt:lpstr>PowerPoint Presentation</vt:lpstr>
      <vt:lpstr>Adidas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259</cp:revision>
  <dcterms:created xsi:type="dcterms:W3CDTF">2017-10-02T06:56:45Z</dcterms:created>
  <dcterms:modified xsi:type="dcterms:W3CDTF">2023-08-03T16:23:25Z</dcterms:modified>
</cp:coreProperties>
</file>