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0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6A13A49-81D4-4CDA-9F19-07AF3619DE7D}">
          <p14:sldIdLst>
            <p14:sldId id="256"/>
            <p14:sldId id="258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80" autoAdjust="0"/>
  </p:normalViewPr>
  <p:slideViewPr>
    <p:cSldViewPr snapToGrid="0">
      <p:cViewPr varScale="1">
        <p:scale>
          <a:sx n="81" d="100"/>
          <a:sy n="81" d="100"/>
        </p:scale>
        <p:origin x="662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53277"/>
            <a:ext cx="1602997" cy="1442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" y="39164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627" y="535270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7005" y="2752255"/>
            <a:ext cx="8795764" cy="1389778"/>
          </a:xfrm>
        </p:spPr>
        <p:txBody>
          <a:bodyPr>
            <a:normAutofit/>
          </a:bodyPr>
          <a:lstStyle/>
          <a:p>
            <a:r>
              <a:rPr lang="hr-H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TECH MECH</a:t>
            </a:r>
          </a:p>
        </p:txBody>
      </p:sp>
      <p:sp>
        <p:nvSpPr>
          <p:cNvPr id="5" name="Rectangle 4"/>
          <p:cNvSpPr/>
          <p:nvPr/>
        </p:nvSpPr>
        <p:spPr>
          <a:xfrm>
            <a:off x="9199984" y="3062424"/>
            <a:ext cx="29920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4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KVIZOPIJA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5B84D50-DC67-4233-8B7B-E6AA237E7F51}"/>
              </a:ext>
            </a:extLst>
          </p:cNvPr>
          <p:cNvSpPr/>
          <p:nvPr/>
        </p:nvSpPr>
        <p:spPr>
          <a:xfrm>
            <a:off x="1489435" y="4590854"/>
            <a:ext cx="9134573" cy="197962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>
                <a:ln>
                  <a:solidFill>
                    <a:sysClr val="windowText" lastClr="000000"/>
                  </a:solidFill>
                </a:ln>
              </a:rPr>
              <a:t>Grupa pitanja, koja uz slikicu, pokriva sve moguće gadžete i tehnološke pizdarije koje nam pomažu i odmažu u našim životima</a:t>
            </a:r>
            <a:endParaRPr lang="en-US" sz="2800" dirty="0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83059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0" y="3752394"/>
            <a:ext cx="6843860" cy="1815882"/>
          </a:xfrm>
          <a:custGeom>
            <a:avLst/>
            <a:gdLst>
              <a:gd name="connsiteX0" fmla="*/ 0 w 9401667"/>
              <a:gd name="connsiteY0" fmla="*/ 0 h 2677656"/>
              <a:gd name="connsiteX1" fmla="*/ 9401667 w 9401667"/>
              <a:gd name="connsiteY1" fmla="*/ 0 h 2677656"/>
              <a:gd name="connsiteX2" fmla="*/ 9401667 w 9401667"/>
              <a:gd name="connsiteY2" fmla="*/ 2677656 h 2677656"/>
              <a:gd name="connsiteX3" fmla="*/ 0 w 9401667"/>
              <a:gd name="connsiteY3" fmla="*/ 2677656 h 2677656"/>
              <a:gd name="connsiteX4" fmla="*/ 0 w 9401667"/>
              <a:gd name="connsiteY4" fmla="*/ 0 h 2677656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0 w 10485749"/>
              <a:gd name="connsiteY4" fmla="*/ 0 h 2894472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461914 w 10485749"/>
              <a:gd name="connsiteY4" fmla="*/ 1206851 h 2894472"/>
              <a:gd name="connsiteX5" fmla="*/ 0 w 10485749"/>
              <a:gd name="connsiteY5" fmla="*/ 0 h 2894472"/>
              <a:gd name="connsiteX0" fmla="*/ 358218 w 10843967"/>
              <a:gd name="connsiteY0" fmla="*/ 0 h 2894472"/>
              <a:gd name="connsiteX1" fmla="*/ 10843967 w 10843967"/>
              <a:gd name="connsiteY1" fmla="*/ 216816 h 2894472"/>
              <a:gd name="connsiteX2" fmla="*/ 10843967 w 10843967"/>
              <a:gd name="connsiteY2" fmla="*/ 2894472 h 2894472"/>
              <a:gd name="connsiteX3" fmla="*/ 1442300 w 10843967"/>
              <a:gd name="connsiteY3" fmla="*/ 2894472 h 2894472"/>
              <a:gd name="connsiteX4" fmla="*/ 0 w 10843967"/>
              <a:gd name="connsiteY4" fmla="*/ 1480228 h 2894472"/>
              <a:gd name="connsiteX5" fmla="*/ 358218 w 10843967"/>
              <a:gd name="connsiteY5" fmla="*/ 0 h 2894472"/>
              <a:gd name="connsiteX0" fmla="*/ 329938 w 10843967"/>
              <a:gd name="connsiteY0" fmla="*/ 0 h 2753070"/>
              <a:gd name="connsiteX1" fmla="*/ 10843967 w 10843967"/>
              <a:gd name="connsiteY1" fmla="*/ 75414 h 2753070"/>
              <a:gd name="connsiteX2" fmla="*/ 10843967 w 10843967"/>
              <a:gd name="connsiteY2" fmla="*/ 2753070 h 2753070"/>
              <a:gd name="connsiteX3" fmla="*/ 1442300 w 10843967"/>
              <a:gd name="connsiteY3" fmla="*/ 2753070 h 2753070"/>
              <a:gd name="connsiteX4" fmla="*/ 0 w 10843967"/>
              <a:gd name="connsiteY4" fmla="*/ 1338826 h 2753070"/>
              <a:gd name="connsiteX5" fmla="*/ 329938 w 10843967"/>
              <a:gd name="connsiteY5" fmla="*/ 0 h 2753070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442300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696823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28280 w 10542309"/>
              <a:gd name="connsiteY0" fmla="*/ 9427 h 2677656"/>
              <a:gd name="connsiteX1" fmla="*/ 10542309 w 10542309"/>
              <a:gd name="connsiteY1" fmla="*/ 0 h 2677656"/>
              <a:gd name="connsiteX2" fmla="*/ 10542309 w 10542309"/>
              <a:gd name="connsiteY2" fmla="*/ 2677656 h 2677656"/>
              <a:gd name="connsiteX3" fmla="*/ 1395165 w 10542309"/>
              <a:gd name="connsiteY3" fmla="*/ 2677656 h 2677656"/>
              <a:gd name="connsiteX4" fmla="*/ 0 w 10542309"/>
              <a:gd name="connsiteY4" fmla="*/ 1263412 h 2677656"/>
              <a:gd name="connsiteX5" fmla="*/ 28280 w 1054230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50829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329938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546755 w 10514029"/>
              <a:gd name="connsiteY4" fmla="*/ 1253985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187778 w 10514029"/>
              <a:gd name="connsiteY4" fmla="*/ 1263412 h 2677656"/>
              <a:gd name="connsiteX5" fmla="*/ 0 w 10514029"/>
              <a:gd name="connsiteY5" fmla="*/ 9427 h 2677656"/>
              <a:gd name="connsiteX0" fmla="*/ 0 w 10080396"/>
              <a:gd name="connsiteY0" fmla="*/ 56561 h 2677656"/>
              <a:gd name="connsiteX1" fmla="*/ 10080396 w 10080396"/>
              <a:gd name="connsiteY1" fmla="*/ 0 h 2677656"/>
              <a:gd name="connsiteX2" fmla="*/ 10080396 w 10080396"/>
              <a:gd name="connsiteY2" fmla="*/ 2677656 h 2677656"/>
              <a:gd name="connsiteX3" fmla="*/ 933252 w 10080396"/>
              <a:gd name="connsiteY3" fmla="*/ 2677656 h 2677656"/>
              <a:gd name="connsiteX4" fmla="*/ 754145 w 10080396"/>
              <a:gd name="connsiteY4" fmla="*/ 1263412 h 2677656"/>
              <a:gd name="connsiteX5" fmla="*/ 0 w 10080396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942681 w 10268932"/>
              <a:gd name="connsiteY4" fmla="*/ 1263412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234910 w 10268932"/>
              <a:gd name="connsiteY3" fmla="*/ 2668229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452487 w 10636577"/>
              <a:gd name="connsiteY4" fmla="*/ 1244558 h 2677656"/>
              <a:gd name="connsiteX5" fmla="*/ 0 w 10636577"/>
              <a:gd name="connsiteY5" fmla="*/ 2011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18854 w 10636577"/>
              <a:gd name="connsiteY4" fmla="*/ 1268858 h 2677656"/>
              <a:gd name="connsiteX5" fmla="*/ 0 w 10636577"/>
              <a:gd name="connsiteY5" fmla="*/ 20111 h 2677656"/>
              <a:gd name="connsiteX0" fmla="*/ 0 w 10636577"/>
              <a:gd name="connsiteY0" fmla="*/ 20111 h 2880856"/>
              <a:gd name="connsiteX1" fmla="*/ 10636577 w 10636577"/>
              <a:gd name="connsiteY1" fmla="*/ 0 h 2880856"/>
              <a:gd name="connsiteX2" fmla="*/ 10636577 w 10636577"/>
              <a:gd name="connsiteY2" fmla="*/ 2677656 h 2880856"/>
              <a:gd name="connsiteX3" fmla="*/ 47132 w 10636577"/>
              <a:gd name="connsiteY3" fmla="*/ 2880856 h 2880856"/>
              <a:gd name="connsiteX4" fmla="*/ 18854 w 10636577"/>
              <a:gd name="connsiteY4" fmla="*/ 1268858 h 2880856"/>
              <a:gd name="connsiteX5" fmla="*/ 0 w 10636577"/>
              <a:gd name="connsiteY5" fmla="*/ 20111 h 2880856"/>
              <a:gd name="connsiteX0" fmla="*/ 0 w 10655430"/>
              <a:gd name="connsiteY0" fmla="*/ 20111 h 2969259"/>
              <a:gd name="connsiteX1" fmla="*/ 10636577 w 10655430"/>
              <a:gd name="connsiteY1" fmla="*/ 0 h 2969259"/>
              <a:gd name="connsiteX2" fmla="*/ 10655430 w 10655430"/>
              <a:gd name="connsiteY2" fmla="*/ 2969259 h 2969259"/>
              <a:gd name="connsiteX3" fmla="*/ 47132 w 10655430"/>
              <a:gd name="connsiteY3" fmla="*/ 2880856 h 2969259"/>
              <a:gd name="connsiteX4" fmla="*/ 18854 w 10655430"/>
              <a:gd name="connsiteY4" fmla="*/ 1268858 h 2969259"/>
              <a:gd name="connsiteX5" fmla="*/ 0 w 10655430"/>
              <a:gd name="connsiteY5" fmla="*/ 20111 h 2969259"/>
              <a:gd name="connsiteX0" fmla="*/ 0 w 10655430"/>
              <a:gd name="connsiteY0" fmla="*/ 20111 h 2914584"/>
              <a:gd name="connsiteX1" fmla="*/ 10636577 w 10655430"/>
              <a:gd name="connsiteY1" fmla="*/ 0 h 2914584"/>
              <a:gd name="connsiteX2" fmla="*/ 10655430 w 10655430"/>
              <a:gd name="connsiteY2" fmla="*/ 2914584 h 2914584"/>
              <a:gd name="connsiteX3" fmla="*/ 47132 w 10655430"/>
              <a:gd name="connsiteY3" fmla="*/ 2880856 h 2914584"/>
              <a:gd name="connsiteX4" fmla="*/ 18854 w 10655430"/>
              <a:gd name="connsiteY4" fmla="*/ 1268858 h 2914584"/>
              <a:gd name="connsiteX5" fmla="*/ 0 w 10655430"/>
              <a:gd name="connsiteY5" fmla="*/ 20111 h 291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5430" h="2914584">
                <a:moveTo>
                  <a:pt x="0" y="20111"/>
                </a:moveTo>
                <a:lnTo>
                  <a:pt x="10636577" y="0"/>
                </a:lnTo>
                <a:lnTo>
                  <a:pt x="10655430" y="2914584"/>
                </a:lnTo>
                <a:lnTo>
                  <a:pt x="47132" y="2880856"/>
                </a:lnTo>
                <a:lnTo>
                  <a:pt x="18854" y="1268858"/>
                </a:lnTo>
                <a:lnTo>
                  <a:pt x="0" y="20111"/>
                </a:lnTo>
                <a:close/>
              </a:path>
            </a:pathLst>
          </a:cu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hr-HR" sz="3600" dirty="0"/>
              <a:t>Za početak lagano. Koji broj ide uz ovu plejku?</a:t>
            </a:r>
            <a:endParaRPr lang="hr-HR" sz="3600" dirty="0">
              <a:latin typeface="DejaVu Sans"/>
            </a:endParaRPr>
          </a:p>
          <a:p>
            <a:pPr marL="514350" indent="-514350" algn="ctr">
              <a:buAutoNum type="arabicPeriod"/>
            </a:pPr>
            <a:endParaRPr lang="hr-HR" sz="4000" i="1" dirty="0">
              <a:solidFill>
                <a:srgbClr val="002060"/>
              </a:solidFill>
              <a:latin typeface="DejaVu San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852864" y="401053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hr-HR" sz="3200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TECH MECH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95425" y="1901843"/>
            <a:ext cx="10641017" cy="42788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9A6BF2-EF5C-420A-BE39-930B11E906D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137659" y="2570041"/>
            <a:ext cx="3698783" cy="369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382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0" y="4817561"/>
            <a:ext cx="10712835" cy="930493"/>
          </a:xfrm>
        </p:spPr>
        <p:txBody>
          <a:bodyPr>
            <a:noAutofit/>
          </a:bodyPr>
          <a:lstStyle/>
          <a:p>
            <a:r>
              <a:rPr lang="hr-HR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817562"/>
            <a:ext cx="1381753" cy="9304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6000" dirty="0">
                <a:solidFill>
                  <a:srgbClr val="002060"/>
                </a:solidFill>
              </a:rPr>
              <a:t>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84592" y="323295"/>
            <a:ext cx="6022815" cy="397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25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Grupe pitanja" id="{30D4B519-BEB0-42A6-8F41-113AAAE87F56}" vid="{642323DE-1D7A-4C4E-85AE-F0DB410715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437 - STUDIJSKO PUTOVANJE</Template>
  <TotalTime>3886</TotalTime>
  <Words>42</Words>
  <Application>Microsoft Office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DejaVu Sans</vt:lpstr>
      <vt:lpstr>Trebuchet MS</vt:lpstr>
      <vt:lpstr>Berlin</vt:lpstr>
      <vt:lpstr>TECH MECH</vt:lpstr>
      <vt:lpstr>PowerPoint Presentation</vt:lpstr>
      <vt:lpstr>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DRUGA KARIJERA</dc:title>
  <dc:creator>Spanac</dc:creator>
  <cp:lastModifiedBy>Aleksandar</cp:lastModifiedBy>
  <cp:revision>261</cp:revision>
  <dcterms:created xsi:type="dcterms:W3CDTF">2017-10-02T06:56:45Z</dcterms:created>
  <dcterms:modified xsi:type="dcterms:W3CDTF">2023-08-03T13:05:47Z</dcterms:modified>
</cp:coreProperties>
</file>