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6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7A4AE4C-4E8E-4649-9ADC-C513C2492FBE}">
          <p14:sldIdLst>
            <p14:sldId id="256"/>
            <p14:sldId id="258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5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2733709"/>
            <a:ext cx="8882742" cy="1373070"/>
          </a:xfrm>
        </p:spPr>
        <p:txBody>
          <a:bodyPr/>
          <a:lstStyle/>
          <a:p>
            <a:r>
              <a:rPr lang="hr-HR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KRAJNJE MJERE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D6D6305-B558-4C27-A691-421389A249CD}"/>
              </a:ext>
            </a:extLst>
          </p:cNvPr>
          <p:cNvSpPr/>
          <p:nvPr/>
        </p:nvSpPr>
        <p:spPr>
          <a:xfrm>
            <a:off x="790113" y="4518733"/>
            <a:ext cx="9321554" cy="2077375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Pet tekstualnih pitanja za kraj bez neke osobite poveznice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80015" y="2690368"/>
            <a:ext cx="10756428" cy="3046988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endParaRPr lang="hr-HR" sz="3200" dirty="0">
              <a:latin typeface="DejaVu Sans"/>
            </a:endParaRPr>
          </a:p>
          <a:p>
            <a:pPr marL="514350" indent="-514350" algn="ctr">
              <a:buAutoNum type="arabicPeriod"/>
            </a:pPr>
            <a:r>
              <a:rPr lang="hr-HR" sz="3200" dirty="0">
                <a:latin typeface="DejaVu Sans"/>
              </a:rPr>
              <a:t>Ultra Europe je tradicionalni koncert koji se svake godine, sad već devet u nizu, održava u jednom hrvatskom priobalnom gradu. Kako je tom gradu ime?</a:t>
            </a:r>
          </a:p>
          <a:p>
            <a:pPr algn="ctr"/>
            <a:endParaRPr lang="hr-HR" sz="3200" dirty="0"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46881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l-PL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KRAJNJE MJERE</a:t>
            </a:r>
          </a:p>
        </p:txBody>
      </p:sp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0" y="5008394"/>
            <a:ext cx="10413506" cy="930493"/>
          </a:xfrm>
        </p:spPr>
        <p:txBody>
          <a:bodyPr>
            <a:noAutofit/>
          </a:bodyPr>
          <a:lstStyle/>
          <a:p>
            <a:r>
              <a:rPr lang="hr-HR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Split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572001"/>
            <a:ext cx="1381753" cy="13668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26966" y="241646"/>
            <a:ext cx="6138067" cy="408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0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12705</TotalTime>
  <Words>44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DejaVu Sans</vt:lpstr>
      <vt:lpstr>Trebuchet MS</vt:lpstr>
      <vt:lpstr>Berlin</vt:lpstr>
      <vt:lpstr>KRAJNJE MJERE</vt:lpstr>
      <vt:lpstr>PowerPoint Presentation</vt:lpstr>
      <vt:lpstr>Split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689</cp:revision>
  <dcterms:created xsi:type="dcterms:W3CDTF">2017-10-02T06:56:45Z</dcterms:created>
  <dcterms:modified xsi:type="dcterms:W3CDTF">2023-08-03T14:46:18Z</dcterms:modified>
</cp:coreProperties>
</file>