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5EE3D9D-AEB6-43E6-9499-DF20B0A32604}">
          <p14:sldIdLst>
            <p14:sldId id="256"/>
            <p14:sldId id="258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5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733709"/>
            <a:ext cx="8882742" cy="1373070"/>
          </a:xfrm>
        </p:spPr>
        <p:txBody>
          <a:bodyPr/>
          <a:lstStyle/>
          <a:p>
            <a:r>
              <a:rPr lang="hr-HR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ŠUM U KOMUNIKACIJI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ADAF50B-92F5-435F-886B-6E3086B98EF2}"/>
              </a:ext>
            </a:extLst>
          </p:cNvPr>
          <p:cNvSpPr/>
          <p:nvPr/>
        </p:nvSpPr>
        <p:spPr>
          <a:xfrm>
            <a:off x="754602" y="4580878"/>
            <a:ext cx="10688715" cy="2015231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Skraćenice koje se koriste u današnjoj komunikaciji i pitanja koja, razumljivo, idu uz njihova objašnjenja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80015" y="2936589"/>
            <a:ext cx="10756428" cy="2554545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endParaRPr lang="hr-HR" sz="3200" dirty="0">
              <a:latin typeface="DejaVu Sans"/>
            </a:endParaRPr>
          </a:p>
          <a:p>
            <a:pPr marL="514350" indent="-514350" algn="ctr">
              <a:buAutoNum type="arabicPeriod"/>
            </a:pPr>
            <a:r>
              <a:rPr lang="hr-HR" sz="3200" dirty="0">
                <a:latin typeface="DejaVu Sans"/>
              </a:rPr>
              <a:t>Kad se kroz tekstualnu komunikaciju provuče skraćenica OMG, ona u 99% slučajeva označava jednu frazu. Koju?</a:t>
            </a:r>
          </a:p>
          <a:p>
            <a:pPr algn="ctr"/>
            <a:endParaRPr lang="hr-HR" sz="32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46881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l-PL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ŠUM U KOMUNIKACIJI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5008394"/>
            <a:ext cx="10413506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moj bože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572001"/>
            <a:ext cx="1381753" cy="1366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26966" y="680262"/>
            <a:ext cx="6138066" cy="321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12656</TotalTime>
  <Words>47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ŠUM U KOMUNIKACIJI</vt:lpstr>
      <vt:lpstr>PowerPoint Presentation</vt:lpstr>
      <vt:lpstr>O moj bože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690</cp:revision>
  <dcterms:created xsi:type="dcterms:W3CDTF">2017-10-02T06:56:45Z</dcterms:created>
  <dcterms:modified xsi:type="dcterms:W3CDTF">2023-08-03T16:27:27Z</dcterms:modified>
</cp:coreProperties>
</file>