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AEFEE76-4A92-448A-8CB9-CDF9B466E246}">
          <p14:sldIdLst>
            <p14:sldId id="256"/>
            <p14:sldId id="258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0" autoAdjust="0"/>
  </p:normalViewPr>
  <p:slideViewPr>
    <p:cSldViewPr snapToGrid="0">
      <p:cViewPr varScale="1">
        <p:scale>
          <a:sx n="81" d="100"/>
          <a:sy n="81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7005" y="2752255"/>
            <a:ext cx="8795764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Arial" panose="020B0604020202020204" pitchFamily="34" charset="0"/>
              </a:rPr>
              <a:t>KOMPLETIRANJE</a:t>
            </a:r>
          </a:p>
        </p:txBody>
      </p:sp>
      <p:sp>
        <p:nvSpPr>
          <p:cNvPr id="5" name="Rectangle 4"/>
          <p:cNvSpPr/>
          <p:nvPr/>
        </p:nvSpPr>
        <p:spPr>
          <a:xfrm>
            <a:off x="9199984" y="3062424"/>
            <a:ext cx="2992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KVIZOPIJA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151D68-CC78-44FD-A42B-92617ED2CD0C}"/>
              </a:ext>
            </a:extLst>
          </p:cNvPr>
          <p:cNvSpPr/>
          <p:nvPr/>
        </p:nvSpPr>
        <p:spPr>
          <a:xfrm>
            <a:off x="1900228" y="4553146"/>
            <a:ext cx="8795764" cy="1970202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Slika skupine osoba ili fiktivnih likova u kojoj je jedna od njih skrivena. Vaš je zadatak da odgonetnete njeno ime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0" y="3198397"/>
            <a:ext cx="4345757" cy="2923877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/>
              <a:t>Kako se, imenom i prezimenom, zove fiktivni lik skriven iza ove fleke?</a:t>
            </a:r>
            <a:endParaRPr lang="hr-HR" sz="3600" dirty="0">
              <a:latin typeface="DejaVu Sans"/>
            </a:endParaRPr>
          </a:p>
          <a:p>
            <a:pPr marL="514350" indent="-514350" algn="ctr">
              <a:buAutoNum type="arabicPeriod"/>
            </a:pP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KOMPLETIRANJE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9A6BF2-EF5C-420A-BE39-930B11E90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06012" y="2482986"/>
            <a:ext cx="6330430" cy="421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4817561"/>
            <a:ext cx="10712835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Teodor Teo Friščić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49205" y="215284"/>
            <a:ext cx="6293589" cy="419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3968</TotalTime>
  <Words>45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KOMPLETIRANJE</vt:lpstr>
      <vt:lpstr>PowerPoint Presentation</vt:lpstr>
      <vt:lpstr>Teodor Teo Friščić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261</cp:revision>
  <dcterms:created xsi:type="dcterms:W3CDTF">2017-10-02T06:56:45Z</dcterms:created>
  <dcterms:modified xsi:type="dcterms:W3CDTF">2023-08-03T13:21:44Z</dcterms:modified>
</cp:coreProperties>
</file>