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70" r:id="rId4"/>
    <p:sldId id="261" r:id="rId5"/>
    <p:sldId id="260" r:id="rId6"/>
    <p:sldId id="262" r:id="rId7"/>
    <p:sldId id="27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EFC653-FD40-4CD5-AEB1-9E25A005B3D9}">
          <p14:sldIdLst>
            <p14:sldId id="256"/>
            <p14:sldId id="258"/>
            <p14:sldId id="270"/>
            <p14:sldId id="261"/>
            <p14:sldId id="260"/>
            <p14:sldId id="262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6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334905" y="2752255"/>
            <a:ext cx="7567863" cy="1389778"/>
          </a:xfrm>
        </p:spPr>
        <p:txBody>
          <a:bodyPr>
            <a:normAutofit/>
          </a:bodyPr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ZLATNI VEZ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0D029D-E7F7-4953-9616-44CA5DF0EADC}"/>
              </a:ext>
            </a:extLst>
          </p:cNvPr>
          <p:cNvSpPr/>
          <p:nvPr/>
        </p:nvSpPr>
        <p:spPr>
          <a:xfrm>
            <a:off x="905522" y="4740676"/>
            <a:ext cx="9241655" cy="1926454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Tri vezana pitanja uz tajmer od 15 sekundi. Uz kratka objašnjenja pojma, poput onih u križaljkama, svaki se odgovor u nizu razlikuje za jedno jedino slovo</a:t>
            </a:r>
          </a:p>
          <a:p>
            <a:pPr algn="ctr"/>
            <a:r>
              <a:rPr lang="hr-HR" sz="2800" dirty="0"/>
              <a:t>PRIMJER: rob + bob + lob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50441" y="3745671"/>
            <a:ext cx="10786001" cy="707886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hr-HR" sz="4000" dirty="0">
                <a:latin typeface="DejaVu Sans"/>
              </a:rPr>
              <a:t>Ptica iz Čigoča.</a:t>
            </a:r>
            <a:endParaRPr lang="hr-HR" sz="4000" i="1" dirty="0">
              <a:solidFill>
                <a:srgbClr val="002060"/>
              </a:solidFill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ZLATNI VEZ 1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393095" y="4817562"/>
            <a:ext cx="9613862" cy="930493"/>
          </a:xfrm>
        </p:spPr>
        <p:txBody>
          <a:bodyPr>
            <a:noAutofit/>
          </a:bodyPr>
          <a:lstStyle/>
          <a:p>
            <a:r>
              <a:rPr lang="hr-HR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roda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817562"/>
            <a:ext cx="1381753" cy="9304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52907" y="313959"/>
            <a:ext cx="6086185" cy="406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0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35356" y="4158642"/>
            <a:ext cx="10641017" cy="646331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hr-HR" sz="3600" dirty="0">
                <a:latin typeface="DejaVu Sans"/>
              </a:rPr>
              <a:t>Džedaj učitelj Skywalkerov.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ZLATNI VEZ 1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10291895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393095" y="4817562"/>
            <a:ext cx="9613862" cy="930493"/>
          </a:xfrm>
        </p:spPr>
        <p:txBody>
          <a:bodyPr>
            <a:noAutofit/>
          </a:bodyPr>
          <a:lstStyle/>
          <a:p>
            <a:r>
              <a:rPr lang="hr-HR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Joda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817562"/>
            <a:ext cx="1381753" cy="9304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04335" y="360156"/>
            <a:ext cx="6383330" cy="389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25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266446" y="4044554"/>
            <a:ext cx="10641017" cy="1323439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hr-HR" sz="4000" dirty="0">
                <a:latin typeface="DejaVu Sans"/>
              </a:rPr>
              <a:t>Prodao se za 30 srebrnjaka.</a:t>
            </a:r>
          </a:p>
          <a:p>
            <a:pPr marL="514350" indent="-514350" algn="ctr">
              <a:buAutoNum type="arabicPeriod"/>
            </a:pPr>
            <a:endParaRPr lang="hr-HR" sz="4000" i="1" dirty="0">
              <a:solidFill>
                <a:srgbClr val="002060"/>
              </a:solidFill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ZLATNI VEZ 1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18131594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393095" y="4817562"/>
            <a:ext cx="9613862" cy="930493"/>
          </a:xfrm>
        </p:spPr>
        <p:txBody>
          <a:bodyPr>
            <a:noAutofit/>
          </a:bodyPr>
          <a:lstStyle/>
          <a:p>
            <a:r>
              <a:rPr lang="hr-HR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Juda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817562"/>
            <a:ext cx="1381753" cy="9304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94300" y="429062"/>
            <a:ext cx="7200620" cy="378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67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5125</TotalTime>
  <Words>73</Words>
  <Application>Microsoft Office PowerPoint</Application>
  <PresentationFormat>Widescreen</PresentationFormat>
  <Paragraphs>18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DejaVu Sans</vt:lpstr>
      <vt:lpstr>Trebuchet MS</vt:lpstr>
      <vt:lpstr>Berlin</vt:lpstr>
      <vt:lpstr>ZLATNI VEZ</vt:lpstr>
      <vt:lpstr>PowerPoint Presentation</vt:lpstr>
      <vt:lpstr>roda</vt:lpstr>
      <vt:lpstr>PowerPoint Presentation</vt:lpstr>
      <vt:lpstr>Joda</vt:lpstr>
      <vt:lpstr>PowerPoint Presentation</vt:lpstr>
      <vt:lpstr>Juda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262</cp:revision>
  <dcterms:created xsi:type="dcterms:W3CDTF">2017-10-02T06:56:45Z</dcterms:created>
  <dcterms:modified xsi:type="dcterms:W3CDTF">2023-08-03T15:24:06Z</dcterms:modified>
</cp:coreProperties>
</file>