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70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CF8FB7F-252C-484A-A40F-89CAA0593C39}">
          <p14:sldIdLst>
            <p14:sldId id="256"/>
            <p14:sldId id="258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86" d="100"/>
          <a:sy n="86" d="100"/>
        </p:scale>
        <p:origin x="422" y="6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334905" y="2752255"/>
            <a:ext cx="7567863" cy="1389778"/>
          </a:xfrm>
        </p:spPr>
        <p:txBody>
          <a:bodyPr>
            <a:normAutofit/>
          </a:bodyPr>
          <a:lstStyle/>
          <a:p>
            <a:r>
              <a:rPr lang="hr-H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PENALI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98AE28B-7E94-46AF-81B9-BB05DB133CB0}"/>
              </a:ext>
            </a:extLst>
          </p:cNvPr>
          <p:cNvSpPr/>
          <p:nvPr/>
        </p:nvSpPr>
        <p:spPr>
          <a:xfrm>
            <a:off x="1038687" y="4598633"/>
            <a:ext cx="10253709" cy="1961965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Laganih deset pitanja, ali sa 15 sekundi za odgovor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117788" y="3630261"/>
            <a:ext cx="10786001" cy="707886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hr-HR" sz="4000" dirty="0">
                <a:latin typeface="DejaVu Sans"/>
              </a:rPr>
              <a:t>Ako je Bob spužva, što je Patrik?</a:t>
            </a:r>
            <a:endParaRPr lang="hr-HR" sz="4000" i="1" dirty="0">
              <a:solidFill>
                <a:srgbClr val="002060"/>
              </a:solidFill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01053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PENALI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95425" y="1901843"/>
            <a:ext cx="10641017" cy="42788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</a:t>
            </a:r>
          </a:p>
        </p:txBody>
      </p:sp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393095" y="4817562"/>
            <a:ext cx="9613862" cy="930493"/>
          </a:xfrm>
        </p:spPr>
        <p:txBody>
          <a:bodyPr>
            <a:noAutofit/>
          </a:bodyPr>
          <a:lstStyle/>
          <a:p>
            <a:r>
              <a:rPr lang="hr-HR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Zvijezda (crvena)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817562"/>
            <a:ext cx="1381753" cy="9304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438527" y="566814"/>
            <a:ext cx="5314945" cy="355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70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5150</TotalTime>
  <Words>28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DejaVu Sans</vt:lpstr>
      <vt:lpstr>Trebuchet MS</vt:lpstr>
      <vt:lpstr>Berlin</vt:lpstr>
      <vt:lpstr>PENALI</vt:lpstr>
      <vt:lpstr>PowerPoint Presentation</vt:lpstr>
      <vt:lpstr>Zvijezda (crvena)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261</cp:revision>
  <dcterms:created xsi:type="dcterms:W3CDTF">2017-10-02T06:56:45Z</dcterms:created>
  <dcterms:modified xsi:type="dcterms:W3CDTF">2023-08-03T16:04:44Z</dcterms:modified>
</cp:coreProperties>
</file>