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6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99B3517-B522-4BA1-B184-BBC5C6D45466}">
          <p14:sldIdLst>
            <p14:sldId id="256"/>
            <p14:sldId id="270"/>
            <p14:sldId id="2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5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733709"/>
            <a:ext cx="8882742" cy="1373070"/>
          </a:xfrm>
        </p:spPr>
        <p:txBody>
          <a:bodyPr/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CJENIK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812F56A-1727-45CA-BC6B-DB65E8E51686}"/>
              </a:ext>
            </a:extLst>
          </p:cNvPr>
          <p:cNvSpPr/>
          <p:nvPr/>
        </p:nvSpPr>
        <p:spPr>
          <a:xfrm>
            <a:off x="1127465" y="4669654"/>
            <a:ext cx="9401452" cy="2024109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Lista za kupovinu. </a:t>
            </a:r>
          </a:p>
          <a:p>
            <a:pPr algn="ctr"/>
            <a:r>
              <a:rPr lang="hr-HR" sz="2800" dirty="0"/>
              <a:t>Proizvodi iz renomiranih poslovnih subjekata i pogađanje cifre koju za njih u istima morate izdvojiti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17788" y="3287103"/>
            <a:ext cx="7712317" cy="954107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hr-HR" sz="2800" i="1" u="sng" dirty="0">
                <a:solidFill>
                  <a:srgbClr val="FFFF00"/>
                </a:solidFill>
                <a:latin typeface="DejaVu Sans"/>
              </a:rPr>
              <a:t>Okusi zavičaja, </a:t>
            </a:r>
            <a:r>
              <a:rPr lang="hr-HR" sz="2800" dirty="0">
                <a:solidFill>
                  <a:srgbClr val="FFFF00"/>
                </a:solidFill>
                <a:latin typeface="DejaVu Sans"/>
              </a:rPr>
              <a:t>bučino ulje, pola litre </a:t>
            </a:r>
            <a:r>
              <a:rPr lang="hr-HR" sz="2800" dirty="0">
                <a:solidFill>
                  <a:prstClr val="white"/>
                </a:solidFill>
                <a:latin typeface="DejaVu Sans"/>
              </a:rPr>
              <a:t>+ </a:t>
            </a:r>
            <a:r>
              <a:rPr lang="hr-HR" sz="2800" i="1" u="sng" dirty="0">
                <a:solidFill>
                  <a:srgbClr val="FFFF00"/>
                </a:solidFill>
                <a:latin typeface="DejaVu Sans"/>
              </a:rPr>
              <a:t>Sarajevski kiseljak, </a:t>
            </a:r>
            <a:r>
              <a:rPr lang="hr-HR" sz="2800" dirty="0">
                <a:solidFill>
                  <a:srgbClr val="FFFF00"/>
                </a:solidFill>
                <a:latin typeface="DejaVu Sans"/>
              </a:rPr>
              <a:t>4x1,5 litre</a:t>
            </a:r>
            <a:endParaRPr kumimoji="0" lang="hr-HR" sz="40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hr-HR" sz="3200" dirty="0">
                <a:ln w="0"/>
                <a:solidFill>
                  <a:srgbClr val="F09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CJENIK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600" b="0" i="0" u="none" strike="noStrike" kern="1200" cap="none" spc="0" normalizeH="0" baseline="0" noProof="0" dirty="0">
                <a:ln w="0"/>
                <a:solidFill>
                  <a:srgbClr val="F09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rebuchet MS"/>
                <a:ea typeface="+mn-ea"/>
                <a:cs typeface="+mn-cs"/>
              </a:rPr>
              <a:t>1.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0CEA5CE-E43E-4A34-A027-EDF68FBF4F97}"/>
              </a:ext>
            </a:extLst>
          </p:cNvPr>
          <p:cNvSpPr/>
          <p:nvPr/>
        </p:nvSpPr>
        <p:spPr>
          <a:xfrm>
            <a:off x="201735" y="4847207"/>
            <a:ext cx="6891524" cy="676060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DejaVu Sans"/>
                <a:ea typeface="+mn-ea"/>
                <a:cs typeface="+mn-cs"/>
              </a:rPr>
              <a:t>9,33</a:t>
            </a:r>
            <a:r>
              <a:rPr kumimoji="0" lang="hr-HR" sz="3200" b="0" i="0" u="none" strike="noStrike" kern="1200" cap="none" spc="0" normalizeH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DejaVu Sans"/>
                <a:ea typeface="+mn-ea"/>
                <a:cs typeface="+mn-cs"/>
              </a:rPr>
              <a:t> eura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DejaVu Sans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FC1DDD3-D3F2-46BB-95C4-DBEEEAC1C72E}"/>
              </a:ext>
            </a:extLst>
          </p:cNvPr>
          <p:cNvSpPr/>
          <p:nvPr/>
        </p:nvSpPr>
        <p:spPr>
          <a:xfrm>
            <a:off x="201735" y="5694297"/>
            <a:ext cx="6891524" cy="676060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DejaVu Sans"/>
                <a:ea typeface="+mn-ea"/>
                <a:cs typeface="+mn-cs"/>
              </a:rPr>
              <a:t>14,26 eura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DejaVu Sans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6A700A-1781-4FA1-9A3B-158F66E019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714695" y="2482986"/>
            <a:ext cx="3121747" cy="426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96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 animBg="1"/>
      <p:bldP spid="51" grpId="0" animBg="1"/>
      <p:bldP spid="2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1" y="5008394"/>
            <a:ext cx="10404628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9,33 eura</a:t>
            </a:r>
            <a:endParaRPr lang="hr-HR" sz="5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572001"/>
            <a:ext cx="1381753" cy="1366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91785" y="968633"/>
            <a:ext cx="6408429" cy="267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3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12716</TotalTime>
  <Words>44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CJENIK</vt:lpstr>
      <vt:lpstr>PowerPoint Presentation</vt:lpstr>
      <vt:lpstr>9,33 eura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693</cp:revision>
  <dcterms:created xsi:type="dcterms:W3CDTF">2017-10-02T06:56:45Z</dcterms:created>
  <dcterms:modified xsi:type="dcterms:W3CDTF">2023-08-03T15:06:58Z</dcterms:modified>
</cp:coreProperties>
</file>