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2" r:id="rId2"/>
    <p:sldId id="272" r:id="rId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84919" autoAdjust="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outlineViewPr>
    <p:cViewPr>
      <p:scale>
        <a:sx n="33" d="100"/>
        <a:sy n="33" d="100"/>
      </p:scale>
      <p:origin x="0" y="-126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367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6770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6609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1607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4759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29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9093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5035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6049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82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811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521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478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323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2181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878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700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0315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6.%20STIZALICA.pptx" TargetMode="External"/><Relationship Id="rId3" Type="http://schemas.openxmlformats.org/officeDocument/2006/relationships/hyperlink" Target="4.%20LOGISTIKA.pptx" TargetMode="External"/><Relationship Id="rId7" Type="http://schemas.openxmlformats.org/officeDocument/2006/relationships/image" Target="../media/image5.png"/><Relationship Id="rId2" Type="http://schemas.openxmlformats.org/officeDocument/2006/relationships/hyperlink" Target="1.%20SLOVNI%20MJE&#352;UNG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3.%20SPAJALICA.pptx" TargetMode="External"/><Relationship Id="rId5" Type="http://schemas.openxmlformats.org/officeDocument/2006/relationships/hyperlink" Target="2.%20PENALI.pptx" TargetMode="External"/><Relationship Id="rId4" Type="http://schemas.openxmlformats.org/officeDocument/2006/relationships/hyperlink" Target="5.%20&#352;UM%20U%20KOMUNIKACIJI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53445"/>
            <a:ext cx="8953169" cy="1187397"/>
          </a:xfrm>
        </p:spPr>
        <p:txBody>
          <a:bodyPr>
            <a:normAutofit/>
          </a:bodyPr>
          <a:lstStyle/>
          <a:p>
            <a:r>
              <a:rPr lang="hr-HR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VELIKO FINALE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40" y="2594809"/>
            <a:ext cx="1680411" cy="168041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ABA53F2-0607-4F76-B72A-0464BB5598AC}"/>
              </a:ext>
            </a:extLst>
          </p:cNvPr>
          <p:cNvSpPr/>
          <p:nvPr/>
        </p:nvSpPr>
        <p:spPr>
          <a:xfrm>
            <a:off x="1497368" y="4756212"/>
            <a:ext cx="8966446" cy="1802167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r-HR" sz="2800" dirty="0"/>
              <a:t>Na idućem slajdu su grupe pitanja od kojih se sastoji Veliko finale u ovom kvizu. Sa klikom na svaku u ppt prezentaciji, otvorit će se ogledno pitanje sa detaljnim objašnjenjem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283106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14400"/>
            <a:ext cx="10587789" cy="86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xtBox 12"/>
          <p:cNvSpPr txBox="1"/>
          <p:nvPr/>
        </p:nvSpPr>
        <p:spPr>
          <a:xfrm>
            <a:off x="3295070" y="839705"/>
            <a:ext cx="5217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6000" dirty="0"/>
              <a:t>Veliko finale</a:t>
            </a:r>
          </a:p>
        </p:txBody>
      </p:sp>
      <p:sp>
        <p:nvSpPr>
          <p:cNvPr id="16" name="Rounded Rectangle 15">
            <a:hlinkClick r:id="rId2" action="ppaction://hlinkpres?slideindex=1&amp;slidetitle="/>
          </p:cNvPr>
          <p:cNvSpPr/>
          <p:nvPr/>
        </p:nvSpPr>
        <p:spPr>
          <a:xfrm>
            <a:off x="93283" y="2190616"/>
            <a:ext cx="5659448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1. SLOVNI MJEŠUNG</a:t>
            </a:r>
          </a:p>
        </p:txBody>
      </p:sp>
      <p:sp>
        <p:nvSpPr>
          <p:cNvPr id="17" name="Rounded Rectangle 16">
            <a:hlinkClick r:id="rId3" action="ppaction://hlinkpres?slideindex=1&amp;slidetitle="/>
          </p:cNvPr>
          <p:cNvSpPr/>
          <p:nvPr/>
        </p:nvSpPr>
        <p:spPr>
          <a:xfrm>
            <a:off x="6005810" y="2190616"/>
            <a:ext cx="5659448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4. LOGISTIKA</a:t>
            </a:r>
          </a:p>
        </p:txBody>
      </p:sp>
      <p:sp>
        <p:nvSpPr>
          <p:cNvPr id="18" name="Rounded Rectangle 17">
            <a:hlinkClick r:id="rId4" action="ppaction://hlinkpres?slideindex=1&amp;slidetitle="/>
          </p:cNvPr>
          <p:cNvSpPr/>
          <p:nvPr/>
        </p:nvSpPr>
        <p:spPr>
          <a:xfrm>
            <a:off x="6005810" y="3284183"/>
            <a:ext cx="5659448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5. ŠUM U KOMUNIKACIJI</a:t>
            </a:r>
          </a:p>
        </p:txBody>
      </p:sp>
      <p:sp>
        <p:nvSpPr>
          <p:cNvPr id="10" name="Rounded Rectangle 9">
            <a:hlinkClick r:id="rId5" action="ppaction://hlinkpres?slideindex=1&amp;slidetitle="/>
          </p:cNvPr>
          <p:cNvSpPr/>
          <p:nvPr/>
        </p:nvSpPr>
        <p:spPr>
          <a:xfrm>
            <a:off x="93282" y="3291964"/>
            <a:ext cx="5659448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2. PENALI</a:t>
            </a:r>
          </a:p>
        </p:txBody>
      </p:sp>
      <p:sp>
        <p:nvSpPr>
          <p:cNvPr id="14" name="Rounded Rectangle 13">
            <a:hlinkClick r:id="rId6" action="ppaction://hlinkpres?slideindex=1&amp;slidetitle="/>
          </p:cNvPr>
          <p:cNvSpPr/>
          <p:nvPr/>
        </p:nvSpPr>
        <p:spPr>
          <a:xfrm>
            <a:off x="96349" y="4377750"/>
            <a:ext cx="5656381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3. SPAJALICA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118" y="678358"/>
            <a:ext cx="1240104" cy="1240104"/>
          </a:xfrm>
          <a:prstGeom prst="rect">
            <a:avLst/>
          </a:prstGeom>
        </p:spPr>
      </p:pic>
      <p:sp>
        <p:nvSpPr>
          <p:cNvPr id="11" name="Rounded Rectangle 13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56EC9C9A-C29E-43C9-99DA-16A196ED0A9A}"/>
              </a:ext>
            </a:extLst>
          </p:cNvPr>
          <p:cNvSpPr/>
          <p:nvPr/>
        </p:nvSpPr>
        <p:spPr>
          <a:xfrm>
            <a:off x="6005810" y="4377750"/>
            <a:ext cx="5659448" cy="9965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6. STIZALICA</a:t>
            </a:r>
          </a:p>
        </p:txBody>
      </p:sp>
    </p:spTree>
    <p:extLst>
      <p:ext uri="{BB962C8B-B14F-4D97-AF65-F5344CB8AC3E}">
        <p14:creationId xmlns:p14="http://schemas.microsoft.com/office/powerpoint/2010/main" val="39855819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6" grpId="0" animBg="1"/>
      <p:bldP spid="17" grpId="0" animBg="1"/>
      <p:bldP spid="18" grpId="0" animBg="1"/>
      <p:bldP spid="10" grpId="0" animBg="1"/>
      <p:bldP spid="14" grpId="0" animBg="1"/>
      <p:bldP spid="11" grpId="0" animBg="1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1422</TotalTime>
  <Words>57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DokChampa</vt:lpstr>
      <vt:lpstr>Trebuchet MS</vt:lpstr>
      <vt:lpstr>Berlin</vt:lpstr>
      <vt:lpstr>VELIKO FINALE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Acer-Notebook</dc:creator>
  <cp:lastModifiedBy>Aleksandar</cp:lastModifiedBy>
  <cp:revision>192</cp:revision>
  <dcterms:created xsi:type="dcterms:W3CDTF">2016-02-24T08:14:55Z</dcterms:created>
  <dcterms:modified xsi:type="dcterms:W3CDTF">2023-08-03T16:28:42Z</dcterms:modified>
</cp:coreProperties>
</file>