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8" r:id="rId3"/>
    <p:sldId id="266" r:id="rId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6C912F1C-DD8F-4E1A-B942-99AC8315110C}">
          <p14:sldIdLst>
            <p14:sldId id="256"/>
            <p14:sldId id="258"/>
            <p14:sldId id="26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876" autoAdjust="0"/>
    <p:restoredTop sz="94660"/>
  </p:normalViewPr>
  <p:slideViewPr>
    <p:cSldViewPr snapToGrid="0">
      <p:cViewPr varScale="1">
        <p:scale>
          <a:sx n="86" d="100"/>
          <a:sy n="86" d="100"/>
        </p:scale>
        <p:origin x="475" y="67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242851"/>
            <a:ext cx="8968084" cy="275942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716" y="4243845"/>
            <a:ext cx="3077108" cy="27694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2590078"/>
            <a:ext cx="8968085" cy="1660332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9111715" y="2590078"/>
            <a:ext cx="3077109" cy="16603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0322" y="2733709"/>
            <a:ext cx="8144134" cy="1373070"/>
          </a:xfrm>
        </p:spPr>
        <p:txBody>
          <a:bodyPr anchor="b">
            <a:noAutofit/>
          </a:bodyPr>
          <a:lstStyle>
            <a:lvl1pPr algn="r"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0322" y="4394039"/>
            <a:ext cx="8144134" cy="1117687"/>
          </a:xfrm>
        </p:spPr>
        <p:txBody>
          <a:bodyPr>
            <a:normAutofit/>
          </a:bodyPr>
          <a:lstStyle>
            <a:lvl1pPr marL="0" indent="0" algn="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BE3C1-DBE1-495D-B57B-2849774B866A}" type="datetimeFigureOut">
              <a:rPr lang="en-US" dirty="0"/>
              <a:t>8/3/2023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255346" y="2750337"/>
            <a:ext cx="1171888" cy="1356442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4711616"/>
            <a:ext cx="9613859" cy="453051"/>
          </a:xfrm>
        </p:spPr>
        <p:txBody>
          <a:bodyPr anchor="b">
            <a:normAutofit/>
          </a:bodyPr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0322" y="609597"/>
            <a:ext cx="9613859" cy="3589575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19" y="5169583"/>
            <a:ext cx="9613862" cy="6229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C117F-5CCF-4837-BE5F-2B92066CAFAF}" type="datetimeFigureOut">
              <a:rPr lang="en-US" dirty="0"/>
              <a:t>8/3/2023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309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609597"/>
            <a:ext cx="9613858" cy="3592750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EB90BD-B6CE-46B7-997F-7313B992CCDC}" type="datetimeFigureOut">
              <a:rPr lang="en-US" dirty="0"/>
              <a:t>8/3/2023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61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3" name="Picture 12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7856" y="609598"/>
            <a:ext cx="8718877" cy="3036061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402288" y="3653379"/>
            <a:ext cx="815657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B9D11F-B188-461D-B23F-39381795C052}" type="datetimeFigureOut">
              <a:rPr lang="en-US" dirty="0"/>
              <a:t>8/3/2023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583572" y="74811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9662809" y="30335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0" name="Picture 9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Rectangle 11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4711615"/>
            <a:ext cx="9613862" cy="5885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0" y="5300149"/>
            <a:ext cx="9613862" cy="50225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E6D8D9-55A2-4063-B0F3-121F44549695}" type="datetimeFigureOut">
              <a:rPr lang="en-US" dirty="0"/>
              <a:t>8/3/2023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4" name="Picture 13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" name="Rectangle 16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69222" y="753228"/>
            <a:ext cx="9624960" cy="108093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60946" y="2336873"/>
            <a:ext cx="307003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0322" y="3022673"/>
            <a:ext cx="3049702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56025" y="233687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945470" y="3022673"/>
            <a:ext cx="3063240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24156" y="2336873"/>
            <a:ext cx="30700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224156" y="3022673"/>
            <a:ext cx="3070025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B24536-994D-4021-A283-9F449C0DB509}" type="datetimeFigureOut">
              <a:rPr lang="en-US" dirty="0"/>
              <a:t>8/3/2023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0322" y="753228"/>
            <a:ext cx="9613860" cy="108093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0318" y="4297503"/>
            <a:ext cx="30497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0318" y="2336873"/>
            <a:ext cx="30497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0318" y="4873765"/>
            <a:ext cx="3049705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45471" y="429750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945470" y="2336873"/>
            <a:ext cx="3063240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944117" y="4873764"/>
            <a:ext cx="3067297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30678" y="4297503"/>
            <a:ext cx="30635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230677" y="2336873"/>
            <a:ext cx="30635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230553" y="4873762"/>
            <a:ext cx="3067563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BBB78-C96F-47B7-AB17-D852CA960AC9}" type="datetimeFigureOut">
              <a:rPr lang="en-US" dirty="0"/>
              <a:t>8/3/2023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3F48C-C7C6-4055-9F49-3777875E72AE}" type="datetimeFigureOut">
              <a:rPr lang="en-US" dirty="0"/>
              <a:t>8/3/2023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ltGray">
          <a:xfrm rot="5400000">
            <a:off x="8116207" y="1869395"/>
            <a:ext cx="5106988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 rot="5400000">
            <a:off x="9868202" y="5372403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129231" y="609597"/>
            <a:ext cx="1073802" cy="435376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0322" y="609597"/>
            <a:ext cx="8870004" cy="532658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07126" y="5936187"/>
            <a:ext cx="2743200" cy="365125"/>
          </a:xfrm>
        </p:spPr>
        <p:txBody>
          <a:bodyPr/>
          <a:lstStyle/>
          <a:p>
            <a:fld id="{6178E61D-D431-422C-9764-11DAFE33AB63}" type="datetimeFigureOut">
              <a:rPr lang="en-US" dirty="0"/>
              <a:t>8/3/2023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0321" y="5936188"/>
            <a:ext cx="6126805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097550" y="5398633"/>
            <a:ext cx="1154151" cy="1090789"/>
          </a:xfrm>
        </p:spPr>
        <p:txBody>
          <a:bodyPr anchor="t"/>
          <a:lstStyle>
            <a:lvl1pPr algn="ctr">
              <a:defRPr/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" y="1753277"/>
            <a:ext cx="1602997" cy="144270"/>
          </a:xfrm>
          <a:prstGeom prst="rect">
            <a:avLst/>
          </a:prstGeom>
        </p:spPr>
      </p:pic>
      <p:sp>
        <p:nvSpPr>
          <p:cNvPr id="18" name="Rectangle 17"/>
          <p:cNvSpPr/>
          <p:nvPr/>
        </p:nvSpPr>
        <p:spPr>
          <a:xfrm>
            <a:off x="-1" y="391643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3627" y="535270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086907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4" y="4087901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-2" y="2726267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5" y="2726267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2869895"/>
            <a:ext cx="9613860" cy="1090788"/>
          </a:xfrm>
        </p:spPr>
        <p:txBody>
          <a:bodyPr anchor="ctr">
            <a:normAutofit/>
          </a:bodyPr>
          <a:lstStyle>
            <a:lvl1pPr algn="r"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2" y="4232171"/>
            <a:ext cx="9613860" cy="1704017"/>
          </a:xfrm>
        </p:spPr>
        <p:txBody>
          <a:bodyPr>
            <a:normAutofit/>
          </a:bodyPr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578ACC-22D6-47C1-A373-4FD133E34F3C}" type="datetimeFigureOut">
              <a:rPr lang="en-US" dirty="0"/>
              <a:t>8/3/2023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729455" y="286989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0320" y="2336873"/>
            <a:ext cx="4698358" cy="359931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94123" y="2336873"/>
            <a:ext cx="4700058" cy="359931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A6C69-6797-4E8A-BF37-F2C3751466E9}" type="datetimeFigureOut">
              <a:rPr lang="en-US" dirty="0"/>
              <a:t>8/3/2023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1" name="Picture 10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Rectangle 12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753229"/>
            <a:ext cx="9613863" cy="108093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6350" y="2336873"/>
            <a:ext cx="4472327" cy="69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0322" y="3030008"/>
            <a:ext cx="4698355" cy="290617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20154" y="2336873"/>
            <a:ext cx="4474028" cy="69207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94123" y="3030008"/>
            <a:ext cx="4700059" cy="290617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014A1-A632-4878-A0D3-F52BA7563730}" type="datetimeFigureOut">
              <a:rPr lang="en-US" dirty="0"/>
              <a:t>8/3/2023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7" name="Picture 6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9F462-093F-4566-844B-4C71F2739DA5}" type="datetimeFigureOut">
              <a:rPr lang="en-US" dirty="0"/>
              <a:t>8/3/2023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D-ShadowShor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4A7AC-904D-4781-85BA-7D10C17ED021}" type="datetimeFigureOut">
              <a:rPr lang="en-US" dirty="0"/>
              <a:t>8/3/2023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1" y="753227"/>
            <a:ext cx="9613859" cy="108094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5846" y="2336873"/>
            <a:ext cx="5608336" cy="359931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2336872"/>
            <a:ext cx="3790078" cy="359931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1444B-B92B-4E27-8C94-BB93EAF5CB18}" type="datetimeFigureOut">
              <a:rPr lang="en-US" dirty="0"/>
              <a:t>8/3/2023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3" y="753228"/>
            <a:ext cx="9613857" cy="1080938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868333" y="2336874"/>
            <a:ext cx="5425849" cy="3599312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3" y="2336873"/>
            <a:ext cx="3876256" cy="3599315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EFA5E-FA76-400D-B3DC-F0BA90E6D107}" type="datetimeFigureOut">
              <a:rPr lang="en-US" dirty="0"/>
              <a:t>8/3/2023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ashOverlay-FullResolve.png"/>
          <p:cNvPicPr>
            <a:picLocks noChangeAspect="1"/>
          </p:cNvPicPr>
          <p:nvPr/>
        </p:nvPicPr>
        <p:blipFill>
          <a:blip r:embed="rId19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0321" y="753228"/>
            <a:ext cx="9613861" cy="10809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1" y="2336873"/>
            <a:ext cx="9613861" cy="35993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0981" y="593618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6E9DEC-419B-4CC5-A080-3B06BD5A8291}" type="datetimeFigureOut">
              <a:rPr lang="en-US" dirty="0"/>
              <a:t>8/3/2023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0321" y="5936188"/>
            <a:ext cx="687066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29455" y="753227"/>
            <a:ext cx="1154151" cy="10907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" y="2733709"/>
            <a:ext cx="8882742" cy="1373070"/>
          </a:xfrm>
        </p:spPr>
        <p:txBody>
          <a:bodyPr/>
          <a:lstStyle/>
          <a:p>
            <a:r>
              <a:rPr lang="hr-HR" sz="48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SLOVNI MJEŠUNG</a:t>
            </a: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B9164889-7954-4735-8ADD-F97AEC7437A3}"/>
              </a:ext>
            </a:extLst>
          </p:cNvPr>
          <p:cNvSpPr/>
          <p:nvPr/>
        </p:nvSpPr>
        <p:spPr>
          <a:xfrm>
            <a:off x="1420427" y="4607511"/>
            <a:ext cx="9463596" cy="1961965"/>
          </a:xfrm>
          <a:prstGeom prst="roundRect">
            <a:avLst/>
          </a:prstGeom>
          <a:solidFill>
            <a:schemeClr val="bg1">
              <a:lumMod val="85000"/>
              <a:lumOff val="1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2800" dirty="0"/>
              <a:t>Anagrami imena i prezimena poznatih osoba iz Hrvatske i inozemstva. Uz anagram ide i pripomoć u vidu generalija osobe čije se ime traži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8305976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TextBox 49"/>
          <p:cNvSpPr txBox="1"/>
          <p:nvPr/>
        </p:nvSpPr>
        <p:spPr>
          <a:xfrm>
            <a:off x="0" y="1913842"/>
            <a:ext cx="10756428" cy="4031873"/>
          </a:xfrm>
          <a:custGeom>
            <a:avLst/>
            <a:gdLst>
              <a:gd name="connsiteX0" fmla="*/ 0 w 9401667"/>
              <a:gd name="connsiteY0" fmla="*/ 0 h 2677656"/>
              <a:gd name="connsiteX1" fmla="*/ 9401667 w 9401667"/>
              <a:gd name="connsiteY1" fmla="*/ 0 h 2677656"/>
              <a:gd name="connsiteX2" fmla="*/ 9401667 w 9401667"/>
              <a:gd name="connsiteY2" fmla="*/ 2677656 h 2677656"/>
              <a:gd name="connsiteX3" fmla="*/ 0 w 9401667"/>
              <a:gd name="connsiteY3" fmla="*/ 2677656 h 2677656"/>
              <a:gd name="connsiteX4" fmla="*/ 0 w 9401667"/>
              <a:gd name="connsiteY4" fmla="*/ 0 h 2677656"/>
              <a:gd name="connsiteX0" fmla="*/ 0 w 10485749"/>
              <a:gd name="connsiteY0" fmla="*/ 0 h 2894472"/>
              <a:gd name="connsiteX1" fmla="*/ 10485749 w 10485749"/>
              <a:gd name="connsiteY1" fmla="*/ 216816 h 2894472"/>
              <a:gd name="connsiteX2" fmla="*/ 10485749 w 10485749"/>
              <a:gd name="connsiteY2" fmla="*/ 2894472 h 2894472"/>
              <a:gd name="connsiteX3" fmla="*/ 1084082 w 10485749"/>
              <a:gd name="connsiteY3" fmla="*/ 2894472 h 2894472"/>
              <a:gd name="connsiteX4" fmla="*/ 0 w 10485749"/>
              <a:gd name="connsiteY4" fmla="*/ 0 h 2894472"/>
              <a:gd name="connsiteX0" fmla="*/ 0 w 10485749"/>
              <a:gd name="connsiteY0" fmla="*/ 0 h 2894472"/>
              <a:gd name="connsiteX1" fmla="*/ 10485749 w 10485749"/>
              <a:gd name="connsiteY1" fmla="*/ 216816 h 2894472"/>
              <a:gd name="connsiteX2" fmla="*/ 10485749 w 10485749"/>
              <a:gd name="connsiteY2" fmla="*/ 2894472 h 2894472"/>
              <a:gd name="connsiteX3" fmla="*/ 1084082 w 10485749"/>
              <a:gd name="connsiteY3" fmla="*/ 2894472 h 2894472"/>
              <a:gd name="connsiteX4" fmla="*/ 461914 w 10485749"/>
              <a:gd name="connsiteY4" fmla="*/ 1206851 h 2894472"/>
              <a:gd name="connsiteX5" fmla="*/ 0 w 10485749"/>
              <a:gd name="connsiteY5" fmla="*/ 0 h 2894472"/>
              <a:gd name="connsiteX0" fmla="*/ 358218 w 10843967"/>
              <a:gd name="connsiteY0" fmla="*/ 0 h 2894472"/>
              <a:gd name="connsiteX1" fmla="*/ 10843967 w 10843967"/>
              <a:gd name="connsiteY1" fmla="*/ 216816 h 2894472"/>
              <a:gd name="connsiteX2" fmla="*/ 10843967 w 10843967"/>
              <a:gd name="connsiteY2" fmla="*/ 2894472 h 2894472"/>
              <a:gd name="connsiteX3" fmla="*/ 1442300 w 10843967"/>
              <a:gd name="connsiteY3" fmla="*/ 2894472 h 2894472"/>
              <a:gd name="connsiteX4" fmla="*/ 0 w 10843967"/>
              <a:gd name="connsiteY4" fmla="*/ 1480228 h 2894472"/>
              <a:gd name="connsiteX5" fmla="*/ 358218 w 10843967"/>
              <a:gd name="connsiteY5" fmla="*/ 0 h 2894472"/>
              <a:gd name="connsiteX0" fmla="*/ 329938 w 10843967"/>
              <a:gd name="connsiteY0" fmla="*/ 0 h 2753070"/>
              <a:gd name="connsiteX1" fmla="*/ 10843967 w 10843967"/>
              <a:gd name="connsiteY1" fmla="*/ 75414 h 2753070"/>
              <a:gd name="connsiteX2" fmla="*/ 10843967 w 10843967"/>
              <a:gd name="connsiteY2" fmla="*/ 2753070 h 2753070"/>
              <a:gd name="connsiteX3" fmla="*/ 1442300 w 10843967"/>
              <a:gd name="connsiteY3" fmla="*/ 2753070 h 2753070"/>
              <a:gd name="connsiteX4" fmla="*/ 0 w 10843967"/>
              <a:gd name="connsiteY4" fmla="*/ 1338826 h 2753070"/>
              <a:gd name="connsiteX5" fmla="*/ 329938 w 10843967"/>
              <a:gd name="connsiteY5" fmla="*/ 0 h 2753070"/>
              <a:gd name="connsiteX0" fmla="*/ 329938 w 10843967"/>
              <a:gd name="connsiteY0" fmla="*/ 9427 h 2677656"/>
              <a:gd name="connsiteX1" fmla="*/ 10843967 w 10843967"/>
              <a:gd name="connsiteY1" fmla="*/ 0 h 2677656"/>
              <a:gd name="connsiteX2" fmla="*/ 10843967 w 10843967"/>
              <a:gd name="connsiteY2" fmla="*/ 2677656 h 2677656"/>
              <a:gd name="connsiteX3" fmla="*/ 1442300 w 10843967"/>
              <a:gd name="connsiteY3" fmla="*/ 2677656 h 2677656"/>
              <a:gd name="connsiteX4" fmla="*/ 0 w 10843967"/>
              <a:gd name="connsiteY4" fmla="*/ 1263412 h 2677656"/>
              <a:gd name="connsiteX5" fmla="*/ 329938 w 10843967"/>
              <a:gd name="connsiteY5" fmla="*/ 9427 h 2677656"/>
              <a:gd name="connsiteX0" fmla="*/ 329938 w 10843967"/>
              <a:gd name="connsiteY0" fmla="*/ 9427 h 2677656"/>
              <a:gd name="connsiteX1" fmla="*/ 10843967 w 10843967"/>
              <a:gd name="connsiteY1" fmla="*/ 0 h 2677656"/>
              <a:gd name="connsiteX2" fmla="*/ 10843967 w 10843967"/>
              <a:gd name="connsiteY2" fmla="*/ 2677656 h 2677656"/>
              <a:gd name="connsiteX3" fmla="*/ 1696823 w 10843967"/>
              <a:gd name="connsiteY3" fmla="*/ 2677656 h 2677656"/>
              <a:gd name="connsiteX4" fmla="*/ 0 w 10843967"/>
              <a:gd name="connsiteY4" fmla="*/ 1263412 h 2677656"/>
              <a:gd name="connsiteX5" fmla="*/ 329938 w 10843967"/>
              <a:gd name="connsiteY5" fmla="*/ 9427 h 2677656"/>
              <a:gd name="connsiteX0" fmla="*/ 28280 w 10542309"/>
              <a:gd name="connsiteY0" fmla="*/ 9427 h 2677656"/>
              <a:gd name="connsiteX1" fmla="*/ 10542309 w 10542309"/>
              <a:gd name="connsiteY1" fmla="*/ 0 h 2677656"/>
              <a:gd name="connsiteX2" fmla="*/ 10542309 w 10542309"/>
              <a:gd name="connsiteY2" fmla="*/ 2677656 h 2677656"/>
              <a:gd name="connsiteX3" fmla="*/ 1395165 w 10542309"/>
              <a:gd name="connsiteY3" fmla="*/ 2677656 h 2677656"/>
              <a:gd name="connsiteX4" fmla="*/ 0 w 10542309"/>
              <a:gd name="connsiteY4" fmla="*/ 1263412 h 2677656"/>
              <a:gd name="connsiteX5" fmla="*/ 28280 w 10542309"/>
              <a:gd name="connsiteY5" fmla="*/ 9427 h 2677656"/>
              <a:gd name="connsiteX0" fmla="*/ 0 w 10514029"/>
              <a:gd name="connsiteY0" fmla="*/ 9427 h 2677656"/>
              <a:gd name="connsiteX1" fmla="*/ 10514029 w 10514029"/>
              <a:gd name="connsiteY1" fmla="*/ 0 h 2677656"/>
              <a:gd name="connsiteX2" fmla="*/ 10514029 w 10514029"/>
              <a:gd name="connsiteY2" fmla="*/ 2677656 h 2677656"/>
              <a:gd name="connsiteX3" fmla="*/ 1366885 w 10514029"/>
              <a:gd name="connsiteY3" fmla="*/ 2677656 h 2677656"/>
              <a:gd name="connsiteX4" fmla="*/ 150829 w 10514029"/>
              <a:gd name="connsiteY4" fmla="*/ 1263412 h 2677656"/>
              <a:gd name="connsiteX5" fmla="*/ 0 w 10514029"/>
              <a:gd name="connsiteY5" fmla="*/ 9427 h 2677656"/>
              <a:gd name="connsiteX0" fmla="*/ 0 w 10514029"/>
              <a:gd name="connsiteY0" fmla="*/ 9427 h 2677656"/>
              <a:gd name="connsiteX1" fmla="*/ 10514029 w 10514029"/>
              <a:gd name="connsiteY1" fmla="*/ 0 h 2677656"/>
              <a:gd name="connsiteX2" fmla="*/ 10514029 w 10514029"/>
              <a:gd name="connsiteY2" fmla="*/ 2677656 h 2677656"/>
              <a:gd name="connsiteX3" fmla="*/ 1366885 w 10514029"/>
              <a:gd name="connsiteY3" fmla="*/ 2677656 h 2677656"/>
              <a:gd name="connsiteX4" fmla="*/ 329938 w 10514029"/>
              <a:gd name="connsiteY4" fmla="*/ 1263412 h 2677656"/>
              <a:gd name="connsiteX5" fmla="*/ 0 w 10514029"/>
              <a:gd name="connsiteY5" fmla="*/ 9427 h 2677656"/>
              <a:gd name="connsiteX0" fmla="*/ 0 w 10514029"/>
              <a:gd name="connsiteY0" fmla="*/ 9427 h 2677656"/>
              <a:gd name="connsiteX1" fmla="*/ 10514029 w 10514029"/>
              <a:gd name="connsiteY1" fmla="*/ 0 h 2677656"/>
              <a:gd name="connsiteX2" fmla="*/ 10514029 w 10514029"/>
              <a:gd name="connsiteY2" fmla="*/ 2677656 h 2677656"/>
              <a:gd name="connsiteX3" fmla="*/ 1366885 w 10514029"/>
              <a:gd name="connsiteY3" fmla="*/ 2677656 h 2677656"/>
              <a:gd name="connsiteX4" fmla="*/ 546755 w 10514029"/>
              <a:gd name="connsiteY4" fmla="*/ 1253985 h 2677656"/>
              <a:gd name="connsiteX5" fmla="*/ 0 w 10514029"/>
              <a:gd name="connsiteY5" fmla="*/ 9427 h 2677656"/>
              <a:gd name="connsiteX0" fmla="*/ 0 w 10514029"/>
              <a:gd name="connsiteY0" fmla="*/ 9427 h 2677656"/>
              <a:gd name="connsiteX1" fmla="*/ 10514029 w 10514029"/>
              <a:gd name="connsiteY1" fmla="*/ 0 h 2677656"/>
              <a:gd name="connsiteX2" fmla="*/ 10514029 w 10514029"/>
              <a:gd name="connsiteY2" fmla="*/ 2677656 h 2677656"/>
              <a:gd name="connsiteX3" fmla="*/ 1366885 w 10514029"/>
              <a:gd name="connsiteY3" fmla="*/ 2677656 h 2677656"/>
              <a:gd name="connsiteX4" fmla="*/ 1187778 w 10514029"/>
              <a:gd name="connsiteY4" fmla="*/ 1263412 h 2677656"/>
              <a:gd name="connsiteX5" fmla="*/ 0 w 10514029"/>
              <a:gd name="connsiteY5" fmla="*/ 9427 h 2677656"/>
              <a:gd name="connsiteX0" fmla="*/ 0 w 10080396"/>
              <a:gd name="connsiteY0" fmla="*/ 56561 h 2677656"/>
              <a:gd name="connsiteX1" fmla="*/ 10080396 w 10080396"/>
              <a:gd name="connsiteY1" fmla="*/ 0 h 2677656"/>
              <a:gd name="connsiteX2" fmla="*/ 10080396 w 10080396"/>
              <a:gd name="connsiteY2" fmla="*/ 2677656 h 2677656"/>
              <a:gd name="connsiteX3" fmla="*/ 933252 w 10080396"/>
              <a:gd name="connsiteY3" fmla="*/ 2677656 h 2677656"/>
              <a:gd name="connsiteX4" fmla="*/ 754145 w 10080396"/>
              <a:gd name="connsiteY4" fmla="*/ 1263412 h 2677656"/>
              <a:gd name="connsiteX5" fmla="*/ 0 w 10080396"/>
              <a:gd name="connsiteY5" fmla="*/ 56561 h 2677656"/>
              <a:gd name="connsiteX0" fmla="*/ 0 w 10268932"/>
              <a:gd name="connsiteY0" fmla="*/ 56561 h 2677656"/>
              <a:gd name="connsiteX1" fmla="*/ 10268932 w 10268932"/>
              <a:gd name="connsiteY1" fmla="*/ 0 h 2677656"/>
              <a:gd name="connsiteX2" fmla="*/ 10268932 w 10268932"/>
              <a:gd name="connsiteY2" fmla="*/ 2677656 h 2677656"/>
              <a:gd name="connsiteX3" fmla="*/ 1121788 w 10268932"/>
              <a:gd name="connsiteY3" fmla="*/ 2677656 h 2677656"/>
              <a:gd name="connsiteX4" fmla="*/ 942681 w 10268932"/>
              <a:gd name="connsiteY4" fmla="*/ 1263412 h 2677656"/>
              <a:gd name="connsiteX5" fmla="*/ 0 w 10268932"/>
              <a:gd name="connsiteY5" fmla="*/ 56561 h 2677656"/>
              <a:gd name="connsiteX0" fmla="*/ 0 w 10268932"/>
              <a:gd name="connsiteY0" fmla="*/ 56561 h 2677656"/>
              <a:gd name="connsiteX1" fmla="*/ 10268932 w 10268932"/>
              <a:gd name="connsiteY1" fmla="*/ 0 h 2677656"/>
              <a:gd name="connsiteX2" fmla="*/ 10268932 w 10268932"/>
              <a:gd name="connsiteY2" fmla="*/ 2677656 h 2677656"/>
              <a:gd name="connsiteX3" fmla="*/ 1121788 w 10268932"/>
              <a:gd name="connsiteY3" fmla="*/ 2677656 h 2677656"/>
              <a:gd name="connsiteX4" fmla="*/ 84842 w 10268932"/>
              <a:gd name="connsiteY4" fmla="*/ 1244558 h 2677656"/>
              <a:gd name="connsiteX5" fmla="*/ 0 w 10268932"/>
              <a:gd name="connsiteY5" fmla="*/ 56561 h 2677656"/>
              <a:gd name="connsiteX0" fmla="*/ 0 w 10268932"/>
              <a:gd name="connsiteY0" fmla="*/ 56561 h 2677656"/>
              <a:gd name="connsiteX1" fmla="*/ 10268932 w 10268932"/>
              <a:gd name="connsiteY1" fmla="*/ 0 h 2677656"/>
              <a:gd name="connsiteX2" fmla="*/ 10268932 w 10268932"/>
              <a:gd name="connsiteY2" fmla="*/ 2677656 h 2677656"/>
              <a:gd name="connsiteX3" fmla="*/ 1234910 w 10268932"/>
              <a:gd name="connsiteY3" fmla="*/ 2668229 h 2677656"/>
              <a:gd name="connsiteX4" fmla="*/ 84842 w 10268932"/>
              <a:gd name="connsiteY4" fmla="*/ 1244558 h 2677656"/>
              <a:gd name="connsiteX5" fmla="*/ 0 w 10268932"/>
              <a:gd name="connsiteY5" fmla="*/ 56561 h 2677656"/>
              <a:gd name="connsiteX0" fmla="*/ 0 w 10636577"/>
              <a:gd name="connsiteY0" fmla="*/ 20111 h 2677656"/>
              <a:gd name="connsiteX1" fmla="*/ 10636577 w 10636577"/>
              <a:gd name="connsiteY1" fmla="*/ 0 h 2677656"/>
              <a:gd name="connsiteX2" fmla="*/ 10636577 w 10636577"/>
              <a:gd name="connsiteY2" fmla="*/ 2677656 h 2677656"/>
              <a:gd name="connsiteX3" fmla="*/ 1602555 w 10636577"/>
              <a:gd name="connsiteY3" fmla="*/ 2668229 h 2677656"/>
              <a:gd name="connsiteX4" fmla="*/ 452487 w 10636577"/>
              <a:gd name="connsiteY4" fmla="*/ 1244558 h 2677656"/>
              <a:gd name="connsiteX5" fmla="*/ 0 w 10636577"/>
              <a:gd name="connsiteY5" fmla="*/ 20111 h 2677656"/>
              <a:gd name="connsiteX0" fmla="*/ 0 w 10636577"/>
              <a:gd name="connsiteY0" fmla="*/ 20111 h 2677656"/>
              <a:gd name="connsiteX1" fmla="*/ 10636577 w 10636577"/>
              <a:gd name="connsiteY1" fmla="*/ 0 h 2677656"/>
              <a:gd name="connsiteX2" fmla="*/ 10636577 w 10636577"/>
              <a:gd name="connsiteY2" fmla="*/ 2677656 h 2677656"/>
              <a:gd name="connsiteX3" fmla="*/ 1602555 w 10636577"/>
              <a:gd name="connsiteY3" fmla="*/ 2668229 h 2677656"/>
              <a:gd name="connsiteX4" fmla="*/ 18854 w 10636577"/>
              <a:gd name="connsiteY4" fmla="*/ 1268858 h 2677656"/>
              <a:gd name="connsiteX5" fmla="*/ 0 w 10636577"/>
              <a:gd name="connsiteY5" fmla="*/ 20111 h 2677656"/>
              <a:gd name="connsiteX0" fmla="*/ 0 w 10636577"/>
              <a:gd name="connsiteY0" fmla="*/ 20111 h 2880856"/>
              <a:gd name="connsiteX1" fmla="*/ 10636577 w 10636577"/>
              <a:gd name="connsiteY1" fmla="*/ 0 h 2880856"/>
              <a:gd name="connsiteX2" fmla="*/ 10636577 w 10636577"/>
              <a:gd name="connsiteY2" fmla="*/ 2677656 h 2880856"/>
              <a:gd name="connsiteX3" fmla="*/ 47132 w 10636577"/>
              <a:gd name="connsiteY3" fmla="*/ 2880856 h 2880856"/>
              <a:gd name="connsiteX4" fmla="*/ 18854 w 10636577"/>
              <a:gd name="connsiteY4" fmla="*/ 1268858 h 2880856"/>
              <a:gd name="connsiteX5" fmla="*/ 0 w 10636577"/>
              <a:gd name="connsiteY5" fmla="*/ 20111 h 2880856"/>
              <a:gd name="connsiteX0" fmla="*/ 0 w 10655430"/>
              <a:gd name="connsiteY0" fmla="*/ 20111 h 2969259"/>
              <a:gd name="connsiteX1" fmla="*/ 10636577 w 10655430"/>
              <a:gd name="connsiteY1" fmla="*/ 0 h 2969259"/>
              <a:gd name="connsiteX2" fmla="*/ 10655430 w 10655430"/>
              <a:gd name="connsiteY2" fmla="*/ 2969259 h 2969259"/>
              <a:gd name="connsiteX3" fmla="*/ 47132 w 10655430"/>
              <a:gd name="connsiteY3" fmla="*/ 2880856 h 2969259"/>
              <a:gd name="connsiteX4" fmla="*/ 18854 w 10655430"/>
              <a:gd name="connsiteY4" fmla="*/ 1268858 h 2969259"/>
              <a:gd name="connsiteX5" fmla="*/ 0 w 10655430"/>
              <a:gd name="connsiteY5" fmla="*/ 20111 h 2969259"/>
              <a:gd name="connsiteX0" fmla="*/ 0 w 10655430"/>
              <a:gd name="connsiteY0" fmla="*/ 20111 h 2914584"/>
              <a:gd name="connsiteX1" fmla="*/ 10636577 w 10655430"/>
              <a:gd name="connsiteY1" fmla="*/ 0 h 2914584"/>
              <a:gd name="connsiteX2" fmla="*/ 10655430 w 10655430"/>
              <a:gd name="connsiteY2" fmla="*/ 2914584 h 2914584"/>
              <a:gd name="connsiteX3" fmla="*/ 47132 w 10655430"/>
              <a:gd name="connsiteY3" fmla="*/ 2880856 h 2914584"/>
              <a:gd name="connsiteX4" fmla="*/ 18854 w 10655430"/>
              <a:gd name="connsiteY4" fmla="*/ 1268858 h 2914584"/>
              <a:gd name="connsiteX5" fmla="*/ 0 w 10655430"/>
              <a:gd name="connsiteY5" fmla="*/ 20111 h 2914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655430" h="2914584">
                <a:moveTo>
                  <a:pt x="0" y="20111"/>
                </a:moveTo>
                <a:lnTo>
                  <a:pt x="10636577" y="0"/>
                </a:lnTo>
                <a:lnTo>
                  <a:pt x="10655430" y="2914584"/>
                </a:lnTo>
                <a:lnTo>
                  <a:pt x="47132" y="2880856"/>
                </a:lnTo>
                <a:lnTo>
                  <a:pt x="18854" y="1268858"/>
                </a:lnTo>
                <a:lnTo>
                  <a:pt x="0" y="20111"/>
                </a:lnTo>
                <a:close/>
              </a:path>
            </a:pathLst>
          </a:custGeom>
          <a:noFill/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wrap="square" rtlCol="0" anchor="ctr">
            <a:spAutoFit/>
          </a:bodyPr>
          <a:lstStyle/>
          <a:p>
            <a:pPr algn="ctr"/>
            <a:endParaRPr lang="hr-HR" sz="3200" dirty="0">
              <a:latin typeface="DejaVu Sans"/>
            </a:endParaRPr>
          </a:p>
          <a:p>
            <a:pPr marL="514350" indent="-514350" algn="ctr">
              <a:buAutoNum type="arabicPeriod"/>
            </a:pPr>
            <a:r>
              <a:rPr lang="hr-HR" sz="3200" dirty="0">
                <a:latin typeface="DejaVu Sans"/>
              </a:rPr>
              <a:t>Za početak jedan lagani anagram:</a:t>
            </a:r>
          </a:p>
          <a:p>
            <a:pPr algn="ctr"/>
            <a:r>
              <a:rPr lang="hr-HR" sz="3200" u="sng" dirty="0">
                <a:latin typeface="DejaVu Sans"/>
              </a:rPr>
              <a:t>DILEROV KLAN</a:t>
            </a:r>
          </a:p>
          <a:p>
            <a:pPr algn="ctr"/>
            <a:r>
              <a:rPr lang="hr-HR" sz="3200" dirty="0">
                <a:latin typeface="DejaVu Sans"/>
              </a:rPr>
              <a:t>U njemu se nalazi ime i prezime hrvatske lifestyle blogerice rođene u Splitu 1990. godine. Tko je ona ako se zna da joj je otac bio poznati glazbenik, a deda glumac imena Boris?</a:t>
            </a:r>
          </a:p>
          <a:p>
            <a:pPr algn="ctr"/>
            <a:endParaRPr lang="hr-HR" sz="3200" dirty="0">
              <a:latin typeface="DejaVu Sans"/>
            </a:endParaRPr>
          </a:p>
        </p:txBody>
      </p:sp>
      <p:sp>
        <p:nvSpPr>
          <p:cNvPr id="52" name="Rectangle 51"/>
          <p:cNvSpPr/>
          <p:nvPr/>
        </p:nvSpPr>
        <p:spPr>
          <a:xfrm>
            <a:off x="1852864" y="446881"/>
            <a:ext cx="8983579" cy="1347536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pl-PL" sz="32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SLOVNI MJEŠUNG</a:t>
            </a:r>
          </a:p>
        </p:txBody>
      </p:sp>
    </p:spTree>
    <p:extLst>
      <p:ext uri="{BB962C8B-B14F-4D97-AF65-F5344CB8AC3E}">
        <p14:creationId xmlns:p14="http://schemas.microsoft.com/office/powerpoint/2010/main" val="290838218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Title 51"/>
          <p:cNvSpPr>
            <a:spLocks noGrp="1"/>
          </p:cNvSpPr>
          <p:nvPr>
            <p:ph type="title"/>
          </p:nvPr>
        </p:nvSpPr>
        <p:spPr>
          <a:xfrm>
            <a:off x="0" y="5008394"/>
            <a:ext cx="10413506" cy="930493"/>
          </a:xfrm>
        </p:spPr>
        <p:txBody>
          <a:bodyPr>
            <a:noAutofit/>
          </a:bodyPr>
          <a:lstStyle/>
          <a:p>
            <a:r>
              <a:rPr lang="hr-HR" sz="5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Ella Dvornik</a:t>
            </a:r>
          </a:p>
        </p:txBody>
      </p:sp>
      <p:sp>
        <p:nvSpPr>
          <p:cNvPr id="55" name="Title 51"/>
          <p:cNvSpPr txBox="1">
            <a:spLocks/>
          </p:cNvSpPr>
          <p:nvPr/>
        </p:nvSpPr>
        <p:spPr>
          <a:xfrm>
            <a:off x="10712836" y="4572001"/>
            <a:ext cx="1381753" cy="136688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hr-HR" sz="6000" dirty="0">
                <a:solidFill>
                  <a:srgbClr val="002060"/>
                </a:solidFill>
              </a:rPr>
              <a:t>1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3148388" y="322208"/>
            <a:ext cx="5895222" cy="3928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3094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1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/>
      <p:bldP spid="55" grpId="0"/>
    </p:bldLst>
  </p:timing>
</p:sld>
</file>

<file path=ppt/theme/theme1.xml><?xml version="1.0" encoding="utf-8"?>
<a:theme xmlns:a="http://schemas.openxmlformats.org/drawingml/2006/main" name="Berlin">
  <a:themeElements>
    <a:clrScheme name="Berlin">
      <a:dk1>
        <a:sysClr val="windowText" lastClr="000000"/>
      </a:dk1>
      <a:lt1>
        <a:sysClr val="window" lastClr="FFFFFF"/>
      </a:lt1>
      <a:dk2>
        <a:srgbClr val="9D360E"/>
      </a:dk2>
      <a:lt2>
        <a:srgbClr val="E7E6E6"/>
      </a:lt2>
      <a:accent1>
        <a:srgbClr val="F09415"/>
      </a:accent1>
      <a:accent2>
        <a:srgbClr val="C1B56B"/>
      </a:accent2>
      <a:accent3>
        <a:srgbClr val="4BAF73"/>
      </a:accent3>
      <a:accent4>
        <a:srgbClr val="5AA6C0"/>
      </a:accent4>
      <a:accent5>
        <a:srgbClr val="D17DF9"/>
      </a:accent5>
      <a:accent6>
        <a:srgbClr val="FA7E5C"/>
      </a:accent6>
      <a:hlink>
        <a:srgbClr val="FFAE3E"/>
      </a:hlink>
      <a:folHlink>
        <a:srgbClr val="FCC77E"/>
      </a:folHlink>
    </a:clrScheme>
    <a:fontScheme name="Berlin">
      <a:maj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erli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0000"/>
                <a:lumMod val="11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6000"/>
                <a:shade val="100000"/>
                <a:hueMod val="270000"/>
                <a:satMod val="200000"/>
                <a:lumMod val="128000"/>
              </a:schemeClr>
            </a:gs>
            <a:gs pos="50000">
              <a:schemeClr val="phClr">
                <a:shade val="100000"/>
                <a:hueMod val="100000"/>
                <a:satMod val="110000"/>
                <a:lumMod val="130000"/>
              </a:schemeClr>
            </a:gs>
            <a:gs pos="100000">
              <a:schemeClr val="phClr">
                <a:shade val="78000"/>
                <a:hueMod val="44000"/>
                <a:satMod val="200000"/>
                <a:lumMod val="69000"/>
              </a:schemeClr>
            </a:gs>
          </a:gsLst>
          <a:lin ang="252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emplate-Grupe pitanja" id="{30D4B519-BEB0-42A6-8F41-113AAAE87F56}" vid="{642323DE-1D7A-4C4E-85AE-F0DB4107156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437 - STUDIJSKO PUTOVANJE</Template>
  <TotalTime>12663</TotalTime>
  <Words>76</Words>
  <Application>Microsoft Office PowerPoint</Application>
  <PresentationFormat>Widescreen</PresentationFormat>
  <Paragraphs>9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DejaVu Sans</vt:lpstr>
      <vt:lpstr>Trebuchet MS</vt:lpstr>
      <vt:lpstr>Berlin</vt:lpstr>
      <vt:lpstr>SLOVNI MJEŠUNG</vt:lpstr>
      <vt:lpstr>PowerPoint Presentation</vt:lpstr>
      <vt:lpstr>Ella Dvornik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DRUGA KARIJERA</dc:title>
  <dc:creator>Spanac</dc:creator>
  <cp:lastModifiedBy>Aleksandar</cp:lastModifiedBy>
  <cp:revision>690</cp:revision>
  <dcterms:created xsi:type="dcterms:W3CDTF">2017-10-02T06:56:45Z</dcterms:created>
  <dcterms:modified xsi:type="dcterms:W3CDTF">2023-08-03T15:55:40Z</dcterms:modified>
</cp:coreProperties>
</file>