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0" autoAdjust="0"/>
  </p:normalViewPr>
  <p:slideViewPr>
    <p:cSldViewPr snapToGrid="0">
      <p:cViewPr varScale="1">
        <p:scale>
          <a:sx n="81" d="100"/>
          <a:sy n="81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53277"/>
            <a:ext cx="1602997" cy="1442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" y="39164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627" y="535270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7005" y="2752255"/>
            <a:ext cx="8795764" cy="1389778"/>
          </a:xfrm>
        </p:spPr>
        <p:txBody>
          <a:bodyPr>
            <a:normAutofit/>
          </a:bodyPr>
          <a:lstStyle/>
          <a:p>
            <a:r>
              <a:rPr lang="hr-H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GASTRO FILES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9199984" y="3062424"/>
            <a:ext cx="2992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KVIZOPIJA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9540B91-55B4-4BDD-AAB9-B9EBFDAF9E0E}"/>
              </a:ext>
            </a:extLst>
          </p:cNvPr>
          <p:cNvSpPr/>
          <p:nvPr/>
        </p:nvSpPr>
        <p:spPr>
          <a:xfrm>
            <a:off x="1668544" y="4496586"/>
            <a:ext cx="9012025" cy="2130457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/>
              <a:t>Slikovno putovanje kroz gastro i alkoholne svijetove, lokalno i globalno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059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" y="3506173"/>
            <a:ext cx="4600280" cy="2308324"/>
          </a:xfrm>
          <a:custGeom>
            <a:avLst/>
            <a:gdLst>
              <a:gd name="connsiteX0" fmla="*/ 0 w 9401667"/>
              <a:gd name="connsiteY0" fmla="*/ 0 h 2677656"/>
              <a:gd name="connsiteX1" fmla="*/ 9401667 w 9401667"/>
              <a:gd name="connsiteY1" fmla="*/ 0 h 2677656"/>
              <a:gd name="connsiteX2" fmla="*/ 9401667 w 9401667"/>
              <a:gd name="connsiteY2" fmla="*/ 2677656 h 2677656"/>
              <a:gd name="connsiteX3" fmla="*/ 0 w 9401667"/>
              <a:gd name="connsiteY3" fmla="*/ 2677656 h 2677656"/>
              <a:gd name="connsiteX4" fmla="*/ 0 w 9401667"/>
              <a:gd name="connsiteY4" fmla="*/ 0 h 2677656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0 w 10485749"/>
              <a:gd name="connsiteY4" fmla="*/ 0 h 2894472"/>
              <a:gd name="connsiteX0" fmla="*/ 0 w 10485749"/>
              <a:gd name="connsiteY0" fmla="*/ 0 h 2894472"/>
              <a:gd name="connsiteX1" fmla="*/ 10485749 w 10485749"/>
              <a:gd name="connsiteY1" fmla="*/ 216816 h 2894472"/>
              <a:gd name="connsiteX2" fmla="*/ 10485749 w 10485749"/>
              <a:gd name="connsiteY2" fmla="*/ 2894472 h 2894472"/>
              <a:gd name="connsiteX3" fmla="*/ 1084082 w 10485749"/>
              <a:gd name="connsiteY3" fmla="*/ 2894472 h 2894472"/>
              <a:gd name="connsiteX4" fmla="*/ 461914 w 10485749"/>
              <a:gd name="connsiteY4" fmla="*/ 1206851 h 2894472"/>
              <a:gd name="connsiteX5" fmla="*/ 0 w 10485749"/>
              <a:gd name="connsiteY5" fmla="*/ 0 h 2894472"/>
              <a:gd name="connsiteX0" fmla="*/ 358218 w 10843967"/>
              <a:gd name="connsiteY0" fmla="*/ 0 h 2894472"/>
              <a:gd name="connsiteX1" fmla="*/ 10843967 w 10843967"/>
              <a:gd name="connsiteY1" fmla="*/ 216816 h 2894472"/>
              <a:gd name="connsiteX2" fmla="*/ 10843967 w 10843967"/>
              <a:gd name="connsiteY2" fmla="*/ 2894472 h 2894472"/>
              <a:gd name="connsiteX3" fmla="*/ 1442300 w 10843967"/>
              <a:gd name="connsiteY3" fmla="*/ 2894472 h 2894472"/>
              <a:gd name="connsiteX4" fmla="*/ 0 w 10843967"/>
              <a:gd name="connsiteY4" fmla="*/ 1480228 h 2894472"/>
              <a:gd name="connsiteX5" fmla="*/ 358218 w 10843967"/>
              <a:gd name="connsiteY5" fmla="*/ 0 h 2894472"/>
              <a:gd name="connsiteX0" fmla="*/ 329938 w 10843967"/>
              <a:gd name="connsiteY0" fmla="*/ 0 h 2753070"/>
              <a:gd name="connsiteX1" fmla="*/ 10843967 w 10843967"/>
              <a:gd name="connsiteY1" fmla="*/ 75414 h 2753070"/>
              <a:gd name="connsiteX2" fmla="*/ 10843967 w 10843967"/>
              <a:gd name="connsiteY2" fmla="*/ 2753070 h 2753070"/>
              <a:gd name="connsiteX3" fmla="*/ 1442300 w 10843967"/>
              <a:gd name="connsiteY3" fmla="*/ 2753070 h 2753070"/>
              <a:gd name="connsiteX4" fmla="*/ 0 w 10843967"/>
              <a:gd name="connsiteY4" fmla="*/ 1338826 h 2753070"/>
              <a:gd name="connsiteX5" fmla="*/ 329938 w 10843967"/>
              <a:gd name="connsiteY5" fmla="*/ 0 h 2753070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442300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329938 w 10843967"/>
              <a:gd name="connsiteY0" fmla="*/ 9427 h 2677656"/>
              <a:gd name="connsiteX1" fmla="*/ 10843967 w 10843967"/>
              <a:gd name="connsiteY1" fmla="*/ 0 h 2677656"/>
              <a:gd name="connsiteX2" fmla="*/ 10843967 w 10843967"/>
              <a:gd name="connsiteY2" fmla="*/ 2677656 h 2677656"/>
              <a:gd name="connsiteX3" fmla="*/ 1696823 w 10843967"/>
              <a:gd name="connsiteY3" fmla="*/ 2677656 h 2677656"/>
              <a:gd name="connsiteX4" fmla="*/ 0 w 10843967"/>
              <a:gd name="connsiteY4" fmla="*/ 1263412 h 2677656"/>
              <a:gd name="connsiteX5" fmla="*/ 329938 w 10843967"/>
              <a:gd name="connsiteY5" fmla="*/ 9427 h 2677656"/>
              <a:gd name="connsiteX0" fmla="*/ 28280 w 10542309"/>
              <a:gd name="connsiteY0" fmla="*/ 9427 h 2677656"/>
              <a:gd name="connsiteX1" fmla="*/ 10542309 w 10542309"/>
              <a:gd name="connsiteY1" fmla="*/ 0 h 2677656"/>
              <a:gd name="connsiteX2" fmla="*/ 10542309 w 10542309"/>
              <a:gd name="connsiteY2" fmla="*/ 2677656 h 2677656"/>
              <a:gd name="connsiteX3" fmla="*/ 1395165 w 10542309"/>
              <a:gd name="connsiteY3" fmla="*/ 2677656 h 2677656"/>
              <a:gd name="connsiteX4" fmla="*/ 0 w 10542309"/>
              <a:gd name="connsiteY4" fmla="*/ 1263412 h 2677656"/>
              <a:gd name="connsiteX5" fmla="*/ 28280 w 1054230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50829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329938 w 10514029"/>
              <a:gd name="connsiteY4" fmla="*/ 1263412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546755 w 10514029"/>
              <a:gd name="connsiteY4" fmla="*/ 1253985 h 2677656"/>
              <a:gd name="connsiteX5" fmla="*/ 0 w 10514029"/>
              <a:gd name="connsiteY5" fmla="*/ 9427 h 2677656"/>
              <a:gd name="connsiteX0" fmla="*/ 0 w 10514029"/>
              <a:gd name="connsiteY0" fmla="*/ 9427 h 2677656"/>
              <a:gd name="connsiteX1" fmla="*/ 10514029 w 10514029"/>
              <a:gd name="connsiteY1" fmla="*/ 0 h 2677656"/>
              <a:gd name="connsiteX2" fmla="*/ 10514029 w 10514029"/>
              <a:gd name="connsiteY2" fmla="*/ 2677656 h 2677656"/>
              <a:gd name="connsiteX3" fmla="*/ 1366885 w 10514029"/>
              <a:gd name="connsiteY3" fmla="*/ 2677656 h 2677656"/>
              <a:gd name="connsiteX4" fmla="*/ 1187778 w 10514029"/>
              <a:gd name="connsiteY4" fmla="*/ 1263412 h 2677656"/>
              <a:gd name="connsiteX5" fmla="*/ 0 w 10514029"/>
              <a:gd name="connsiteY5" fmla="*/ 9427 h 2677656"/>
              <a:gd name="connsiteX0" fmla="*/ 0 w 10080396"/>
              <a:gd name="connsiteY0" fmla="*/ 56561 h 2677656"/>
              <a:gd name="connsiteX1" fmla="*/ 10080396 w 10080396"/>
              <a:gd name="connsiteY1" fmla="*/ 0 h 2677656"/>
              <a:gd name="connsiteX2" fmla="*/ 10080396 w 10080396"/>
              <a:gd name="connsiteY2" fmla="*/ 2677656 h 2677656"/>
              <a:gd name="connsiteX3" fmla="*/ 933252 w 10080396"/>
              <a:gd name="connsiteY3" fmla="*/ 2677656 h 2677656"/>
              <a:gd name="connsiteX4" fmla="*/ 754145 w 10080396"/>
              <a:gd name="connsiteY4" fmla="*/ 1263412 h 2677656"/>
              <a:gd name="connsiteX5" fmla="*/ 0 w 10080396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942681 w 10268932"/>
              <a:gd name="connsiteY4" fmla="*/ 1263412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121788 w 10268932"/>
              <a:gd name="connsiteY3" fmla="*/ 2677656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268932"/>
              <a:gd name="connsiteY0" fmla="*/ 56561 h 2677656"/>
              <a:gd name="connsiteX1" fmla="*/ 10268932 w 10268932"/>
              <a:gd name="connsiteY1" fmla="*/ 0 h 2677656"/>
              <a:gd name="connsiteX2" fmla="*/ 10268932 w 10268932"/>
              <a:gd name="connsiteY2" fmla="*/ 2677656 h 2677656"/>
              <a:gd name="connsiteX3" fmla="*/ 1234910 w 10268932"/>
              <a:gd name="connsiteY3" fmla="*/ 2668229 h 2677656"/>
              <a:gd name="connsiteX4" fmla="*/ 84842 w 10268932"/>
              <a:gd name="connsiteY4" fmla="*/ 1244558 h 2677656"/>
              <a:gd name="connsiteX5" fmla="*/ 0 w 10268932"/>
              <a:gd name="connsiteY5" fmla="*/ 5656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452487 w 10636577"/>
              <a:gd name="connsiteY4" fmla="*/ 1244558 h 2677656"/>
              <a:gd name="connsiteX5" fmla="*/ 0 w 10636577"/>
              <a:gd name="connsiteY5" fmla="*/ 20111 h 2677656"/>
              <a:gd name="connsiteX0" fmla="*/ 0 w 10636577"/>
              <a:gd name="connsiteY0" fmla="*/ 20111 h 2677656"/>
              <a:gd name="connsiteX1" fmla="*/ 10636577 w 10636577"/>
              <a:gd name="connsiteY1" fmla="*/ 0 h 2677656"/>
              <a:gd name="connsiteX2" fmla="*/ 10636577 w 10636577"/>
              <a:gd name="connsiteY2" fmla="*/ 2677656 h 2677656"/>
              <a:gd name="connsiteX3" fmla="*/ 1602555 w 10636577"/>
              <a:gd name="connsiteY3" fmla="*/ 2668229 h 2677656"/>
              <a:gd name="connsiteX4" fmla="*/ 18854 w 10636577"/>
              <a:gd name="connsiteY4" fmla="*/ 1268858 h 2677656"/>
              <a:gd name="connsiteX5" fmla="*/ 0 w 10636577"/>
              <a:gd name="connsiteY5" fmla="*/ 20111 h 2677656"/>
              <a:gd name="connsiteX0" fmla="*/ 0 w 10636577"/>
              <a:gd name="connsiteY0" fmla="*/ 20111 h 2880856"/>
              <a:gd name="connsiteX1" fmla="*/ 10636577 w 10636577"/>
              <a:gd name="connsiteY1" fmla="*/ 0 h 2880856"/>
              <a:gd name="connsiteX2" fmla="*/ 10636577 w 10636577"/>
              <a:gd name="connsiteY2" fmla="*/ 2677656 h 2880856"/>
              <a:gd name="connsiteX3" fmla="*/ 47132 w 10636577"/>
              <a:gd name="connsiteY3" fmla="*/ 2880856 h 2880856"/>
              <a:gd name="connsiteX4" fmla="*/ 18854 w 10636577"/>
              <a:gd name="connsiteY4" fmla="*/ 1268858 h 2880856"/>
              <a:gd name="connsiteX5" fmla="*/ 0 w 10636577"/>
              <a:gd name="connsiteY5" fmla="*/ 20111 h 2880856"/>
              <a:gd name="connsiteX0" fmla="*/ 0 w 10655430"/>
              <a:gd name="connsiteY0" fmla="*/ 20111 h 2969259"/>
              <a:gd name="connsiteX1" fmla="*/ 10636577 w 10655430"/>
              <a:gd name="connsiteY1" fmla="*/ 0 h 2969259"/>
              <a:gd name="connsiteX2" fmla="*/ 10655430 w 10655430"/>
              <a:gd name="connsiteY2" fmla="*/ 2969259 h 2969259"/>
              <a:gd name="connsiteX3" fmla="*/ 47132 w 10655430"/>
              <a:gd name="connsiteY3" fmla="*/ 2880856 h 2969259"/>
              <a:gd name="connsiteX4" fmla="*/ 18854 w 10655430"/>
              <a:gd name="connsiteY4" fmla="*/ 1268858 h 2969259"/>
              <a:gd name="connsiteX5" fmla="*/ 0 w 10655430"/>
              <a:gd name="connsiteY5" fmla="*/ 20111 h 2969259"/>
              <a:gd name="connsiteX0" fmla="*/ 0 w 10655430"/>
              <a:gd name="connsiteY0" fmla="*/ 20111 h 2914584"/>
              <a:gd name="connsiteX1" fmla="*/ 10636577 w 10655430"/>
              <a:gd name="connsiteY1" fmla="*/ 0 h 2914584"/>
              <a:gd name="connsiteX2" fmla="*/ 10655430 w 10655430"/>
              <a:gd name="connsiteY2" fmla="*/ 2914584 h 2914584"/>
              <a:gd name="connsiteX3" fmla="*/ 47132 w 10655430"/>
              <a:gd name="connsiteY3" fmla="*/ 2880856 h 2914584"/>
              <a:gd name="connsiteX4" fmla="*/ 18854 w 10655430"/>
              <a:gd name="connsiteY4" fmla="*/ 1268858 h 2914584"/>
              <a:gd name="connsiteX5" fmla="*/ 0 w 10655430"/>
              <a:gd name="connsiteY5" fmla="*/ 20111 h 291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5430" h="2914584">
                <a:moveTo>
                  <a:pt x="0" y="20111"/>
                </a:moveTo>
                <a:lnTo>
                  <a:pt x="10636577" y="0"/>
                </a:lnTo>
                <a:lnTo>
                  <a:pt x="10655430" y="2914584"/>
                </a:lnTo>
                <a:lnTo>
                  <a:pt x="47132" y="2880856"/>
                </a:lnTo>
                <a:lnTo>
                  <a:pt x="18854" y="1268858"/>
                </a:lnTo>
                <a:lnTo>
                  <a:pt x="0" y="20111"/>
                </a:lnTo>
                <a:close/>
              </a:path>
            </a:pathLst>
          </a:cu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r-HR" sz="3600" dirty="0"/>
              <a:t>Na slici je tradicionalna vrsta talijanske tjestnine. Kako se ona zove?</a:t>
            </a:r>
            <a:endParaRPr lang="hr-HR" sz="3600" dirty="0">
              <a:latin typeface="DejaVu San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852864" y="401053"/>
            <a:ext cx="8983579" cy="134753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GASTRO FILES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5425" y="1901843"/>
            <a:ext cx="10641017" cy="42788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9A6BF2-EF5C-420A-BE39-930B11E90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93845" y="2482986"/>
            <a:ext cx="5842598" cy="389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0" y="4817561"/>
            <a:ext cx="10712835" cy="930493"/>
          </a:xfrm>
        </p:spPr>
        <p:txBody>
          <a:bodyPr>
            <a:noAutofit/>
          </a:bodyPr>
          <a:lstStyle/>
          <a:p>
            <a:r>
              <a:rPr lang="hr-H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fusili</a:t>
            </a:r>
          </a:p>
        </p:txBody>
      </p:sp>
      <p:sp>
        <p:nvSpPr>
          <p:cNvPr id="55" name="Title 51"/>
          <p:cNvSpPr txBox="1">
            <a:spLocks/>
          </p:cNvSpPr>
          <p:nvPr/>
        </p:nvSpPr>
        <p:spPr>
          <a:xfrm>
            <a:off x="10712836" y="4817562"/>
            <a:ext cx="1381753" cy="9304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r-HR" sz="6000" dirty="0">
                <a:solidFill>
                  <a:srgbClr val="002060"/>
                </a:solidFill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00030" y="222509"/>
            <a:ext cx="6191940" cy="418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Grupe pitanja" id="{30D4B519-BEB0-42A6-8F41-113AAAE87F56}" vid="{642323DE-1D7A-4C4E-85AE-F0DB410715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437 - STUDIJSKO PUTOVANJE</Template>
  <TotalTime>3636</TotalTime>
  <Words>33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DejaVu Sans</vt:lpstr>
      <vt:lpstr>Trebuchet MS</vt:lpstr>
      <vt:lpstr>Berlin</vt:lpstr>
      <vt:lpstr>GASTRO FILES</vt:lpstr>
      <vt:lpstr>PowerPoint Presentation</vt:lpstr>
      <vt:lpstr>fusili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DRUGA KARIJERA</dc:title>
  <dc:creator>Spanac</dc:creator>
  <cp:lastModifiedBy>Aleksandar</cp:lastModifiedBy>
  <cp:revision>259</cp:revision>
  <dcterms:created xsi:type="dcterms:W3CDTF">2017-10-02T06:56:45Z</dcterms:created>
  <dcterms:modified xsi:type="dcterms:W3CDTF">2023-08-03T15:32:02Z</dcterms:modified>
</cp:coreProperties>
</file>