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43E1228-A6B1-4497-B82D-226BCD4B45E6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MREŽA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DE5CF43-1B38-4A9F-9A44-E35F76B6C6CA}"/>
              </a:ext>
            </a:extLst>
          </p:cNvPr>
          <p:cNvSpPr/>
          <p:nvPr/>
        </p:nvSpPr>
        <p:spPr>
          <a:xfrm>
            <a:off x="1260629" y="4607511"/>
            <a:ext cx="9215021" cy="1966404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Aplikacije, igrice, zanimacija, kokice...</a:t>
            </a:r>
          </a:p>
          <a:p>
            <a:pPr algn="ctr"/>
            <a:r>
              <a:rPr lang="hr-HR" sz="2800" dirty="0"/>
              <a:t>Tekstualna pitanja vezana za web. Od tehničkih i korporacijskih, do zabavnih i otkačenih, a sve vezana za mrežu svih mreža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80015" y="2444149"/>
            <a:ext cx="10756428" cy="3539430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Popularne merdevine, hashtag, postaje megapopularan nakon 2009. kad jedna društvena mreža dodaje poveznice na sve hashtagove čime je omogućio njihovo pretraživanje. Kako se ta mreža tada zvala?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MREŽA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Twitter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37473" y="367494"/>
            <a:ext cx="5117054" cy="383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13304</TotalTime>
  <Words>67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MREŽA</vt:lpstr>
      <vt:lpstr>PowerPoint Presentation</vt:lpstr>
      <vt:lpstr>Twitter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693</cp:revision>
  <dcterms:created xsi:type="dcterms:W3CDTF">2017-10-02T06:56:45Z</dcterms:created>
  <dcterms:modified xsi:type="dcterms:W3CDTF">2023-08-03T13:32:21Z</dcterms:modified>
</cp:coreProperties>
</file>