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422"/>
    <a:srgbClr val="CA4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0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647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523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589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0369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91881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756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3182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3421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317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145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05677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771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453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786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696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7766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759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013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20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4745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88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PRIPETAVANJE%202.pptx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veliko%20finale/veliko%20finale.pptx" TargetMode="External"/><Relationship Id="rId5" Type="http://schemas.openxmlformats.org/officeDocument/2006/relationships/hyperlink" Target="malo%20finale/malo%20finale.pptx" TargetMode="External"/><Relationship Id="rId4" Type="http://schemas.openxmlformats.org/officeDocument/2006/relationships/hyperlink" Target="kviz%201/kategorije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1"/>
            </a:gs>
            <a:gs pos="85000">
              <a:schemeClr val="tx2">
                <a:lumMod val="25000"/>
              </a:schemeClr>
            </a:gs>
            <a:gs pos="100000">
              <a:schemeClr val="bg1"/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2" action="ppaction://hlinkpres?slideindex=1&amp;slidetitle="/>
            <a:extLst>
              <a:ext uri="{FF2B5EF4-FFF2-40B4-BE49-F238E27FC236}">
                <a16:creationId xmlns:a16="http://schemas.microsoft.com/office/drawing/2014/main" id="{793F01C5-EDCE-46D8-84FF-5C0F447F37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7447" y="5231876"/>
            <a:ext cx="1483936" cy="1483936"/>
          </a:xfrm>
          <a:prstGeom prst="rect">
            <a:avLst/>
          </a:prstGeom>
        </p:spPr>
      </p:pic>
      <p:sp>
        <p:nvSpPr>
          <p:cNvPr id="12" name="TextBox 11">
            <a:hlinkClick r:id="rId4" action="ppaction://hlinkpres?slideindex=1&amp;slidetitle="/>
            <a:extLst>
              <a:ext uri="{FF2B5EF4-FFF2-40B4-BE49-F238E27FC236}">
                <a16:creationId xmlns:a16="http://schemas.microsoft.com/office/drawing/2014/main" id="{57BA9424-638D-42DB-9EC4-795AA76CB72C}"/>
              </a:ext>
            </a:extLst>
          </p:cNvPr>
          <p:cNvSpPr txBox="1"/>
          <p:nvPr/>
        </p:nvSpPr>
        <p:spPr>
          <a:xfrm>
            <a:off x="1761808" y="1720768"/>
            <a:ext cx="9059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8000" dirty="0">
                <a:solidFill>
                  <a:srgbClr val="FF9422"/>
                </a:solidFill>
                <a:latin typeface="Proxima Nova Alt Lt" panose="02000506030000020004" pitchFamily="50" charset="0"/>
              </a:rPr>
              <a:t>1 . KRUG</a:t>
            </a:r>
            <a:endParaRPr lang="en-US" sz="8000" dirty="0">
              <a:solidFill>
                <a:srgbClr val="FF9422"/>
              </a:solidFill>
              <a:latin typeface="Proxima Nova Alt Lt" panose="02000506030000020004" pitchFamily="50" charset="0"/>
            </a:endParaRPr>
          </a:p>
        </p:txBody>
      </p:sp>
      <p:sp>
        <p:nvSpPr>
          <p:cNvPr id="14" name="TextBox 13">
            <a:hlinkClick r:id="rId5" action="ppaction://hlinkpres?slideindex=1&amp;slidetitle="/>
            <a:extLst>
              <a:ext uri="{FF2B5EF4-FFF2-40B4-BE49-F238E27FC236}">
                <a16:creationId xmlns:a16="http://schemas.microsoft.com/office/drawing/2014/main" id="{B84C55AE-9B2A-4630-AE1C-D714447E2BCE}"/>
              </a:ext>
            </a:extLst>
          </p:cNvPr>
          <p:cNvSpPr txBox="1"/>
          <p:nvPr/>
        </p:nvSpPr>
        <p:spPr>
          <a:xfrm>
            <a:off x="1566500" y="3044207"/>
            <a:ext cx="9059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8000" dirty="0">
                <a:solidFill>
                  <a:srgbClr val="FF9422"/>
                </a:solidFill>
                <a:latin typeface="Proxima Nova Alt Lt" panose="02000506030000020004" pitchFamily="50" charset="0"/>
              </a:rPr>
              <a:t>MALO FINALE</a:t>
            </a:r>
            <a:endParaRPr lang="en-US" sz="8000" dirty="0">
              <a:solidFill>
                <a:srgbClr val="FF9422"/>
              </a:solidFill>
              <a:latin typeface="Proxima Nova Alt Lt" panose="02000506030000020004" pitchFamily="50" charset="0"/>
            </a:endParaRPr>
          </a:p>
        </p:txBody>
      </p:sp>
      <p:sp>
        <p:nvSpPr>
          <p:cNvPr id="15" name="TextBox 14">
            <a:hlinkClick r:id="rId6" action="ppaction://hlinkpres?slideindex=1&amp;slidetitle="/>
            <a:extLst>
              <a:ext uri="{FF2B5EF4-FFF2-40B4-BE49-F238E27FC236}">
                <a16:creationId xmlns:a16="http://schemas.microsoft.com/office/drawing/2014/main" id="{CF8C8068-F134-4B12-B3DC-154DBA8ED4A3}"/>
              </a:ext>
            </a:extLst>
          </p:cNvPr>
          <p:cNvSpPr txBox="1"/>
          <p:nvPr/>
        </p:nvSpPr>
        <p:spPr>
          <a:xfrm>
            <a:off x="1566500" y="4367646"/>
            <a:ext cx="9059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8000" dirty="0">
                <a:solidFill>
                  <a:srgbClr val="FF9422"/>
                </a:solidFill>
                <a:latin typeface="Proxima Nova Alt Lt" panose="02000506030000020004" pitchFamily="50" charset="0"/>
              </a:rPr>
              <a:t>VELIKO FINALE</a:t>
            </a:r>
            <a:endParaRPr lang="en-US" sz="8000" dirty="0">
              <a:solidFill>
                <a:srgbClr val="FF9422"/>
              </a:solidFill>
              <a:latin typeface="Proxima Nova Alt Lt" panose="02000506030000020004" pitchFamily="50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0A473B5-CD7B-4F8B-AD6F-15B93E5DC633}"/>
              </a:ext>
            </a:extLst>
          </p:cNvPr>
          <p:cNvSpPr/>
          <p:nvPr/>
        </p:nvSpPr>
        <p:spPr>
          <a:xfrm>
            <a:off x="553376" y="239697"/>
            <a:ext cx="11085250" cy="1323439"/>
          </a:xfrm>
          <a:prstGeom prst="roundRect">
            <a:avLst/>
          </a:prstGeom>
          <a:solidFill>
            <a:schemeClr val="bg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/>
              <a:t>Pokrenite ppt prezentaciju i u njoj kliknite na grupu koja vas zanima. U svakoj od njih su podrobno objašnjene grupe pitanja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0597671"/>
      </p:ext>
    </p:extLst>
  </p:cSld>
  <p:clrMapOvr>
    <a:masterClrMapping/>
  </p:clrMapOvr>
  <p:transition spd="slow" advClick="0" advTm="8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867</TotalTime>
  <Words>29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Proxima Nova Alt Lt</vt:lpstr>
      <vt:lpstr>Trebuchet MS</vt:lpstr>
      <vt:lpstr>Berlin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DRUGA KARIJERA</dc:title>
  <dc:creator>Spanac</dc:creator>
  <cp:lastModifiedBy>Aleksandar</cp:lastModifiedBy>
  <cp:revision>95</cp:revision>
  <dcterms:created xsi:type="dcterms:W3CDTF">2017-10-02T06:56:45Z</dcterms:created>
  <dcterms:modified xsi:type="dcterms:W3CDTF">2023-08-03T16:32:20Z</dcterms:modified>
</cp:coreProperties>
</file>