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6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BEF82CB-3E4F-45B2-8720-AF97A944177E}">
          <p14:sldIdLst>
            <p14:sldId id="256"/>
            <p14:sldId id="258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5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2733709"/>
            <a:ext cx="8882742" cy="1373070"/>
          </a:xfrm>
        </p:spPr>
        <p:txBody>
          <a:bodyPr/>
          <a:lstStyle/>
          <a:p>
            <a:r>
              <a:rPr lang="hr-HR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PATRIOTSKE IGRE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B308DE1-CACC-45F0-90D4-EDAA905F75AF}"/>
              </a:ext>
            </a:extLst>
          </p:cNvPr>
          <p:cNvSpPr/>
          <p:nvPr/>
        </p:nvSpPr>
        <p:spPr>
          <a:xfrm>
            <a:off x="967665" y="4651899"/>
            <a:ext cx="9605639" cy="1748901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Tekstualno pitanje vezano za Hrvatsku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80015" y="2444147"/>
            <a:ext cx="10756428" cy="3539430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endParaRPr lang="hr-HR" sz="3200" dirty="0">
              <a:latin typeface="DejaVu Sans"/>
            </a:endParaRPr>
          </a:p>
          <a:p>
            <a:pPr marL="514350" indent="-514350" algn="ctr">
              <a:buAutoNum type="arabicPeriod"/>
            </a:pPr>
            <a:r>
              <a:rPr lang="hr-HR" sz="3200" dirty="0">
                <a:latin typeface="DejaVu Sans"/>
              </a:rPr>
              <a:t>Sklonost Grdovića prema alkoholu je dostigla legendarne okvire. Međutim, ni njegov istarski kolega koji </a:t>
            </a:r>
            <a:r>
              <a:rPr lang="hr-HR" sz="3200" i="1" dirty="0">
                <a:latin typeface="DejaVu Sans"/>
              </a:rPr>
              <a:t>Ne more bež nje</a:t>
            </a:r>
            <a:r>
              <a:rPr lang="hr-HR" sz="3200" dirty="0">
                <a:latin typeface="DejaVu Sans"/>
              </a:rPr>
              <a:t>, nije ništa slabiji u pogledu uništvanja alkohola svih fela. Kako se on zove?</a:t>
            </a:r>
          </a:p>
          <a:p>
            <a:pPr algn="ctr"/>
            <a:endParaRPr lang="hr-HR" sz="3200" dirty="0"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46881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l-PL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PATRIOTSKE IGRE</a:t>
            </a:r>
          </a:p>
        </p:txBody>
      </p:sp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0" y="5008394"/>
            <a:ext cx="10413506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Alen Vitasović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572001"/>
            <a:ext cx="1381753" cy="1366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25767" y="559383"/>
            <a:ext cx="6140466" cy="345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0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12607</TotalTime>
  <Words>48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PATRIOTSKE IGRE</vt:lpstr>
      <vt:lpstr>PowerPoint Presentation</vt:lpstr>
      <vt:lpstr>Alen Vitasović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688</cp:revision>
  <dcterms:created xsi:type="dcterms:W3CDTF">2017-10-02T06:56:45Z</dcterms:created>
  <dcterms:modified xsi:type="dcterms:W3CDTF">2023-08-03T13:00:58Z</dcterms:modified>
</cp:coreProperties>
</file>