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6" r:id="rId2"/>
  </p:sldMasterIdLst>
  <p:sldIdLst>
    <p:sldId id="262" r:id="rId3"/>
    <p:sldId id="258" r:id="rId4"/>
    <p:sldId id="276" r:id="rId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895032F-D9C8-4EE4-B828-EBD16B81EB56}">
          <p14:sldIdLst>
            <p14:sldId id="262"/>
            <p14:sldId id="258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84919" autoAdjust="0"/>
  </p:normalViewPr>
  <p:slideViewPr>
    <p:cSldViewPr snapToGrid="0">
      <p:cViewPr varScale="1">
        <p:scale>
          <a:sx n="86" d="100"/>
          <a:sy n="86" d="100"/>
        </p:scale>
        <p:origin x="470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26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3367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6770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06609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1607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4759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712940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19093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5035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66049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4133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164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18293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8883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226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8954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419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3742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4282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7478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8653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2561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3130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981184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2018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1989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1533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2860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266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95215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54781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33239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02181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7878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17008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1ADA5-21F6-451B-87B8-F23B831AFDE0}" type="datetimeFigureOut">
              <a:rPr lang="hr-HR" smtClean="0"/>
              <a:pPr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49ED2-576B-451D-8243-BB4296CE072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403159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7790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735249"/>
            <a:ext cx="8953169" cy="1187397"/>
          </a:xfrm>
        </p:spPr>
        <p:txBody>
          <a:bodyPr>
            <a:normAutofit/>
          </a:bodyPr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VI BIRATE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F5B354B-6D63-4B42-AF81-4D95D07D4B3D}"/>
              </a:ext>
            </a:extLst>
          </p:cNvPr>
          <p:cNvSpPr/>
          <p:nvPr/>
        </p:nvSpPr>
        <p:spPr>
          <a:xfrm>
            <a:off x="1500326" y="4714043"/>
            <a:ext cx="9099612" cy="2024108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>
                <a:ln>
                  <a:solidFill>
                    <a:sysClr val="windowText" lastClr="000000"/>
                  </a:solidFill>
                </a:ln>
              </a:rPr>
              <a:t>Slika i uz nju četiri ponuđena odgovora. Samo je jedan točan</a:t>
            </a:r>
            <a:endParaRPr lang="en-US" sz="2800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7283106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200" b="0" i="0" u="none" strike="noStrike" kern="1200" cap="none" spc="0" normalizeH="0" baseline="0" noProof="0" dirty="0">
                <a:ln w="0"/>
                <a:solidFill>
                  <a:srgbClr val="F09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rebuchet MS"/>
                <a:ea typeface="+mn-ea"/>
                <a:cs typeface="+mn-cs"/>
              </a:rPr>
              <a:t>VI BIRATE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600" b="0" i="0" u="none" strike="noStrike" kern="1200" cap="none" spc="0" normalizeH="0" baseline="0" noProof="0" dirty="0">
                <a:ln w="0"/>
                <a:solidFill>
                  <a:srgbClr val="F09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rebuchet MS"/>
                <a:ea typeface="+mn-ea"/>
                <a:cs typeface="+mn-cs"/>
              </a:rPr>
              <a:t>1.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0CEA5CE-E43E-4A34-A027-EDF68FBF4F97}"/>
              </a:ext>
            </a:extLst>
          </p:cNvPr>
          <p:cNvSpPr/>
          <p:nvPr/>
        </p:nvSpPr>
        <p:spPr>
          <a:xfrm>
            <a:off x="195425" y="3139460"/>
            <a:ext cx="6891524" cy="676060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3200" dirty="0">
                <a:solidFill>
                  <a:srgbClr val="FFC000"/>
                </a:solidFill>
                <a:latin typeface="DejaVu Sans"/>
              </a:rPr>
              <a:t>išleri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DejaVu Sans"/>
              <a:ea typeface="+mn-ea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FC1DDD3-D3F2-46BB-95C4-DBEEEAC1C72E}"/>
              </a:ext>
            </a:extLst>
          </p:cNvPr>
          <p:cNvSpPr/>
          <p:nvPr/>
        </p:nvSpPr>
        <p:spPr>
          <a:xfrm>
            <a:off x="195425" y="3949188"/>
            <a:ext cx="6891524" cy="676060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DejaVu Sans"/>
                <a:ea typeface="+mn-ea"/>
                <a:cs typeface="+mn-cs"/>
              </a:rPr>
              <a:t>ekleri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DejaVu Sans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6A700A-1781-4FA1-9A3B-158F66E01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12350" y="2404450"/>
            <a:ext cx="3024092" cy="4275551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1AE3A74-9A89-421C-9B5B-2D1023EACC7F}"/>
              </a:ext>
            </a:extLst>
          </p:cNvPr>
          <p:cNvSpPr/>
          <p:nvPr/>
        </p:nvSpPr>
        <p:spPr>
          <a:xfrm>
            <a:off x="195425" y="4758150"/>
            <a:ext cx="6891524" cy="676060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DejaVu Sans"/>
                <a:ea typeface="+mn-ea"/>
                <a:cs typeface="+mn-cs"/>
              </a:rPr>
              <a:t>baklave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DejaVu Sans"/>
              <a:ea typeface="+mn-ea"/>
              <a:cs typeface="+mn-cs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4C747C6-58D4-4EAC-93D3-6994B0AA1371}"/>
              </a:ext>
            </a:extLst>
          </p:cNvPr>
          <p:cNvSpPr/>
          <p:nvPr/>
        </p:nvSpPr>
        <p:spPr>
          <a:xfrm>
            <a:off x="195425" y="5567112"/>
            <a:ext cx="6891524" cy="676060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DejaVu Sans"/>
                <a:ea typeface="+mn-ea"/>
                <a:cs typeface="+mn-cs"/>
              </a:rPr>
              <a:t>ledeni vjetar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DejaVu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1" grpId="0" animBg="1"/>
      <p:bldP spid="2" grpId="0" animBg="1"/>
      <p:bldP spid="22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393095" y="4817562"/>
            <a:ext cx="9613862" cy="930493"/>
          </a:xfrm>
        </p:spPr>
        <p:txBody>
          <a:bodyPr>
            <a:noAutofit/>
          </a:bodyPr>
          <a:lstStyle/>
          <a:p>
            <a:r>
              <a:rPr lang="hr-HR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ekleri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817562"/>
            <a:ext cx="1381753" cy="9304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6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/>
                <a:ea typeface="+mj-ea"/>
                <a:cs typeface="+mj-cs"/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8276" y="545972"/>
            <a:ext cx="5915447" cy="360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0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1_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5559</TotalTime>
  <Words>25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DejaVu Sans</vt:lpstr>
      <vt:lpstr>Trebuchet MS</vt:lpstr>
      <vt:lpstr>Berlin</vt:lpstr>
      <vt:lpstr>1_Berlin</vt:lpstr>
      <vt:lpstr>VI BIRATE</vt:lpstr>
      <vt:lpstr>PowerPoint Presentation</vt:lpstr>
      <vt:lpstr>ekleri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Acer-Notebook</dc:creator>
  <cp:lastModifiedBy>Aleksandar</cp:lastModifiedBy>
  <cp:revision>326</cp:revision>
  <dcterms:created xsi:type="dcterms:W3CDTF">2016-02-24T08:14:55Z</dcterms:created>
  <dcterms:modified xsi:type="dcterms:W3CDTF">2023-08-03T15:14:32Z</dcterms:modified>
</cp:coreProperties>
</file>