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4.%20CRNA%20KRONIKA.pptx" TargetMode="External"/><Relationship Id="rId3" Type="http://schemas.openxmlformats.org/officeDocument/2006/relationships/hyperlink" Target="1.%20LAPO%20LAPO.pptx" TargetMode="External"/><Relationship Id="rId7" Type="http://schemas.openxmlformats.org/officeDocument/2006/relationships/hyperlink" Target="2.%20PATRIOTSKE%20IGRE.pptx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5.%20KOMPLETIRANJE.pptx" TargetMode="External"/><Relationship Id="rId10" Type="http://schemas.openxmlformats.org/officeDocument/2006/relationships/hyperlink" Target="7.%20KRAJNJE%20MJERE.pptx" TargetMode="External"/><Relationship Id="rId4" Type="http://schemas.openxmlformats.org/officeDocument/2006/relationships/hyperlink" Target="3.%20TECH%20MECH.pptx" TargetMode="External"/><Relationship Id="rId9" Type="http://schemas.openxmlformats.org/officeDocument/2006/relationships/hyperlink" Target="6.%20MRE&#381;A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sz="66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PRVI KRUG</a:t>
            </a:r>
          </a:p>
        </p:txBody>
      </p:sp>
      <p:sp>
        <p:nvSpPr>
          <p:cNvPr id="3" name="Rectangle 2"/>
          <p:cNvSpPr/>
          <p:nvPr/>
        </p:nvSpPr>
        <p:spPr>
          <a:xfrm>
            <a:off x="9269405" y="3035523"/>
            <a:ext cx="29225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4400" dirty="0">
                <a:ln w="3175" cmpd="sng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PF Din Stencil Medium" panose="02000606000000020004" pitchFamily="50" charset="0"/>
              </a:rPr>
              <a:t>KVIZOPIJA </a:t>
            </a:r>
            <a:endParaRPr lang="hr-HR" sz="4400" dirty="0">
              <a:solidFill>
                <a:schemeClr val="bg2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3D852E5-089E-42F0-884A-29C625E39478}"/>
              </a:ext>
            </a:extLst>
          </p:cNvPr>
          <p:cNvSpPr/>
          <p:nvPr/>
        </p:nvSpPr>
        <p:spPr>
          <a:xfrm>
            <a:off x="1402672" y="4669654"/>
            <a:ext cx="8966446" cy="1802167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Na idućem slajdu su grupe pitanja od kojih se sastoji uvodna grupa u kvizu. Sa klikom na svaku u ppt prezentaciji, otvorit će se ogledno pitanje sa detaljnim objašnjenjem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KATEGORIJE</a:t>
            </a:r>
          </a:p>
        </p:txBody>
      </p:sp>
      <p:sp>
        <p:nvSpPr>
          <p:cNvPr id="53" name="Rounded Rectangle 52">
            <a:hlinkClick r:id="rId3" action="ppaction://hlinkpres?slideindex=1&amp;slidetitle="/>
          </p:cNvPr>
          <p:cNvSpPr/>
          <p:nvPr/>
        </p:nvSpPr>
        <p:spPr>
          <a:xfrm>
            <a:off x="63610" y="2227178"/>
            <a:ext cx="5290954" cy="83371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1. LAPO LAPO</a:t>
            </a:r>
          </a:p>
        </p:txBody>
      </p:sp>
      <p:sp>
        <p:nvSpPr>
          <p:cNvPr id="54" name="Rounded Rectangle 53">
            <a:hlinkClick r:id="rId4" action="ppaction://hlinkpres?slideindex=1&amp;slidetitle="/>
          </p:cNvPr>
          <p:cNvSpPr/>
          <p:nvPr/>
        </p:nvSpPr>
        <p:spPr>
          <a:xfrm>
            <a:off x="63610" y="3241168"/>
            <a:ext cx="5290954" cy="83371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3. TECH MECH</a:t>
            </a:r>
          </a:p>
        </p:txBody>
      </p:sp>
      <p:sp>
        <p:nvSpPr>
          <p:cNvPr id="57" name="Rounded Rectangle 56">
            <a:hlinkClick r:id="rId5" action="ppaction://hlinkpres?slideindex=1&amp;slidetitle="/>
          </p:cNvPr>
          <p:cNvSpPr/>
          <p:nvPr/>
        </p:nvSpPr>
        <p:spPr>
          <a:xfrm>
            <a:off x="63610" y="4255158"/>
            <a:ext cx="5290954" cy="83371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5. KOMPLETIRANJE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" y="386299"/>
            <a:ext cx="1391816" cy="1386143"/>
          </a:xfrm>
          <a:prstGeom prst="rect">
            <a:avLst/>
          </a:prstGeom>
        </p:spPr>
      </p:pic>
      <p:sp>
        <p:nvSpPr>
          <p:cNvPr id="8" name="Rounded Rectangle 56">
            <a:hlinkClick r:id="rId7" action="ppaction://hlinkpres?slideindex=1&amp;slidetitle="/>
            <a:extLst>
              <a:ext uri="{FF2B5EF4-FFF2-40B4-BE49-F238E27FC236}">
                <a16:creationId xmlns:a16="http://schemas.microsoft.com/office/drawing/2014/main" id="{A3919F58-FE84-4B1E-998C-A193A189EF49}"/>
              </a:ext>
            </a:extLst>
          </p:cNvPr>
          <p:cNvSpPr/>
          <p:nvPr/>
        </p:nvSpPr>
        <p:spPr>
          <a:xfrm>
            <a:off x="5545489" y="2225668"/>
            <a:ext cx="5290954" cy="83371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2. PATRIOTSKE IGRE</a:t>
            </a:r>
          </a:p>
        </p:txBody>
      </p:sp>
      <p:sp>
        <p:nvSpPr>
          <p:cNvPr id="9" name="Rounded Rectangle 56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7B3725A0-2A04-4DF9-B79B-7C16B321FF99}"/>
              </a:ext>
            </a:extLst>
          </p:cNvPr>
          <p:cNvSpPr/>
          <p:nvPr/>
        </p:nvSpPr>
        <p:spPr>
          <a:xfrm>
            <a:off x="5545489" y="3241167"/>
            <a:ext cx="5290954" cy="83371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4. CRNA KRONIKA</a:t>
            </a:r>
          </a:p>
        </p:txBody>
      </p:sp>
      <p:sp>
        <p:nvSpPr>
          <p:cNvPr id="10" name="Rounded Rectangle 56">
            <a:hlinkClick r:id="rId9" action="ppaction://hlinkpres?slideindex=1&amp;slidetitle="/>
            <a:extLst>
              <a:ext uri="{FF2B5EF4-FFF2-40B4-BE49-F238E27FC236}">
                <a16:creationId xmlns:a16="http://schemas.microsoft.com/office/drawing/2014/main" id="{203B9FA8-6816-479A-B566-99AD4C4B9290}"/>
              </a:ext>
            </a:extLst>
          </p:cNvPr>
          <p:cNvSpPr/>
          <p:nvPr/>
        </p:nvSpPr>
        <p:spPr>
          <a:xfrm>
            <a:off x="5545489" y="4253648"/>
            <a:ext cx="5290954" cy="83371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6. MREŽA</a:t>
            </a:r>
          </a:p>
        </p:txBody>
      </p:sp>
      <p:sp>
        <p:nvSpPr>
          <p:cNvPr id="11" name="Rounded Rectangle 56">
            <a:hlinkClick r:id="rId10" action="ppaction://hlinkpres?slideindex=1&amp;slidetitle="/>
            <a:extLst>
              <a:ext uri="{FF2B5EF4-FFF2-40B4-BE49-F238E27FC236}">
                <a16:creationId xmlns:a16="http://schemas.microsoft.com/office/drawing/2014/main" id="{798B6288-A922-4D87-B1B0-76AB9C75C973}"/>
              </a:ext>
            </a:extLst>
          </p:cNvPr>
          <p:cNvSpPr/>
          <p:nvPr/>
        </p:nvSpPr>
        <p:spPr>
          <a:xfrm>
            <a:off x="2988789" y="5266129"/>
            <a:ext cx="5290954" cy="83371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7. KRAJNJE MJERE</a:t>
            </a:r>
          </a:p>
        </p:txBody>
      </p:sp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436 - STUDIJSKO PUTOVANJE</Template>
  <TotalTime>401</TotalTime>
  <Words>61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DokChampa</vt:lpstr>
      <vt:lpstr>PF Din Stencil Medium</vt:lpstr>
      <vt:lpstr>Trebuchet MS</vt:lpstr>
      <vt:lpstr>Berlin</vt:lpstr>
      <vt:lpstr>PRVI KRUG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STUDIJSKO PUTOVANJE</dc:title>
  <dc:creator>Spanac</dc:creator>
  <cp:lastModifiedBy>Aleksandar</cp:lastModifiedBy>
  <cp:revision>39</cp:revision>
  <dcterms:created xsi:type="dcterms:W3CDTF">2017-10-01T15:46:32Z</dcterms:created>
  <dcterms:modified xsi:type="dcterms:W3CDTF">2023-08-03T14:49:28Z</dcterms:modified>
</cp:coreProperties>
</file>