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E4DAD08-71E9-47F5-B2C4-E8C7A0D57549}">
          <p14:sldIdLst>
            <p14:sldId id="256"/>
            <p14:sldId id="258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80" autoAdjust="0"/>
  </p:normalViewPr>
  <p:slideViewPr>
    <p:cSldViewPr snapToGrid="0">
      <p:cViewPr varScale="1">
        <p:scale>
          <a:sx n="81" d="100"/>
          <a:sy n="81" d="100"/>
        </p:scale>
        <p:origin x="662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7005" y="2752255"/>
            <a:ext cx="8795764" cy="1389778"/>
          </a:xfrm>
        </p:spPr>
        <p:txBody>
          <a:bodyPr>
            <a:normAutofit/>
          </a:bodyPr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MARVELZACIJE</a:t>
            </a:r>
          </a:p>
        </p:txBody>
      </p:sp>
      <p:sp>
        <p:nvSpPr>
          <p:cNvPr id="5" name="Rectangle 4"/>
          <p:cNvSpPr/>
          <p:nvPr/>
        </p:nvSpPr>
        <p:spPr>
          <a:xfrm>
            <a:off x="9199984" y="3062424"/>
            <a:ext cx="2992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4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KVIZOPIJA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AB2B969-E5DE-4901-9EDB-C517DBD2FC7A}"/>
              </a:ext>
            </a:extLst>
          </p:cNvPr>
          <p:cNvSpPr/>
          <p:nvPr/>
        </p:nvSpPr>
        <p:spPr>
          <a:xfrm>
            <a:off x="1187777" y="4581427"/>
            <a:ext cx="9275976" cy="2045616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Slikovna pitanja iz Marvel univerzuma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" y="3506173"/>
            <a:ext cx="4777480" cy="2308324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3600" dirty="0"/>
              <a:t>Kako se zove film iz Marvelovog univerzuma iz kojeg je ovo scena?</a:t>
            </a:r>
            <a:endParaRPr lang="hr-HR" sz="36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MARVELZACIJE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9A6BF2-EF5C-420A-BE39-930B11E906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629849" y="2482986"/>
            <a:ext cx="6206593" cy="349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4817561"/>
            <a:ext cx="10712835" cy="930493"/>
          </a:xfrm>
        </p:spPr>
        <p:txBody>
          <a:bodyPr>
            <a:noAutofit/>
          </a:bodyPr>
          <a:lstStyle/>
          <a:p>
            <a:r>
              <a:rPr lang="hr-HR" sz="5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Black Panther</a:t>
            </a:r>
            <a:endParaRPr lang="hr-HR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07419" y="882386"/>
            <a:ext cx="5247839" cy="295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5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3616</TotalTime>
  <Words>26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MARVELZACIJE</vt:lpstr>
      <vt:lpstr>PowerPoint Presentation</vt:lpstr>
      <vt:lpstr>Black Panther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258</cp:revision>
  <dcterms:created xsi:type="dcterms:W3CDTF">2017-10-02T06:56:45Z</dcterms:created>
  <dcterms:modified xsi:type="dcterms:W3CDTF">2023-08-03T15:28:28Z</dcterms:modified>
</cp:coreProperties>
</file>