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6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461E9D3-10F5-4193-B625-CE17B544F14A}">
          <p14:sldIdLst>
            <p14:sldId id="256"/>
            <p14:sldId id="258"/>
            <p14:sldId id="26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76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5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753277"/>
            <a:ext cx="1602997" cy="14427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-1" y="39164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627" y="535270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2733709"/>
            <a:ext cx="8882742" cy="1373070"/>
          </a:xfrm>
        </p:spPr>
        <p:txBody>
          <a:bodyPr/>
          <a:lstStyle/>
          <a:p>
            <a:r>
              <a:rPr lang="hr-HR" sz="4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STIZALICA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E181EFF-E78D-4B7B-98CF-DFB7CCACBA5A}"/>
              </a:ext>
            </a:extLst>
          </p:cNvPr>
          <p:cNvSpPr/>
          <p:nvPr/>
        </p:nvSpPr>
        <p:spPr>
          <a:xfrm>
            <a:off x="1278384" y="4696287"/>
            <a:ext cx="8744505" cy="1961965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/>
              <a:t>Standardna Kvizopijina stizalica. Malo teža tekstualna pitanja, ali zato se točni odgovori nagrađuju sa po dva boda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30597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80015" y="2690369"/>
            <a:ext cx="10756428" cy="3046988"/>
          </a:xfrm>
          <a:custGeom>
            <a:avLst/>
            <a:gdLst>
              <a:gd name="connsiteX0" fmla="*/ 0 w 9401667"/>
              <a:gd name="connsiteY0" fmla="*/ 0 h 2677656"/>
              <a:gd name="connsiteX1" fmla="*/ 9401667 w 9401667"/>
              <a:gd name="connsiteY1" fmla="*/ 0 h 2677656"/>
              <a:gd name="connsiteX2" fmla="*/ 9401667 w 9401667"/>
              <a:gd name="connsiteY2" fmla="*/ 2677656 h 2677656"/>
              <a:gd name="connsiteX3" fmla="*/ 0 w 9401667"/>
              <a:gd name="connsiteY3" fmla="*/ 2677656 h 2677656"/>
              <a:gd name="connsiteX4" fmla="*/ 0 w 9401667"/>
              <a:gd name="connsiteY4" fmla="*/ 0 h 2677656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0 w 10485749"/>
              <a:gd name="connsiteY4" fmla="*/ 0 h 2894472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461914 w 10485749"/>
              <a:gd name="connsiteY4" fmla="*/ 1206851 h 2894472"/>
              <a:gd name="connsiteX5" fmla="*/ 0 w 10485749"/>
              <a:gd name="connsiteY5" fmla="*/ 0 h 2894472"/>
              <a:gd name="connsiteX0" fmla="*/ 358218 w 10843967"/>
              <a:gd name="connsiteY0" fmla="*/ 0 h 2894472"/>
              <a:gd name="connsiteX1" fmla="*/ 10843967 w 10843967"/>
              <a:gd name="connsiteY1" fmla="*/ 216816 h 2894472"/>
              <a:gd name="connsiteX2" fmla="*/ 10843967 w 10843967"/>
              <a:gd name="connsiteY2" fmla="*/ 2894472 h 2894472"/>
              <a:gd name="connsiteX3" fmla="*/ 1442300 w 10843967"/>
              <a:gd name="connsiteY3" fmla="*/ 2894472 h 2894472"/>
              <a:gd name="connsiteX4" fmla="*/ 0 w 10843967"/>
              <a:gd name="connsiteY4" fmla="*/ 1480228 h 2894472"/>
              <a:gd name="connsiteX5" fmla="*/ 358218 w 10843967"/>
              <a:gd name="connsiteY5" fmla="*/ 0 h 2894472"/>
              <a:gd name="connsiteX0" fmla="*/ 329938 w 10843967"/>
              <a:gd name="connsiteY0" fmla="*/ 0 h 2753070"/>
              <a:gd name="connsiteX1" fmla="*/ 10843967 w 10843967"/>
              <a:gd name="connsiteY1" fmla="*/ 75414 h 2753070"/>
              <a:gd name="connsiteX2" fmla="*/ 10843967 w 10843967"/>
              <a:gd name="connsiteY2" fmla="*/ 2753070 h 2753070"/>
              <a:gd name="connsiteX3" fmla="*/ 1442300 w 10843967"/>
              <a:gd name="connsiteY3" fmla="*/ 2753070 h 2753070"/>
              <a:gd name="connsiteX4" fmla="*/ 0 w 10843967"/>
              <a:gd name="connsiteY4" fmla="*/ 1338826 h 2753070"/>
              <a:gd name="connsiteX5" fmla="*/ 329938 w 10843967"/>
              <a:gd name="connsiteY5" fmla="*/ 0 h 2753070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442300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696823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28280 w 10542309"/>
              <a:gd name="connsiteY0" fmla="*/ 9427 h 2677656"/>
              <a:gd name="connsiteX1" fmla="*/ 10542309 w 10542309"/>
              <a:gd name="connsiteY1" fmla="*/ 0 h 2677656"/>
              <a:gd name="connsiteX2" fmla="*/ 10542309 w 10542309"/>
              <a:gd name="connsiteY2" fmla="*/ 2677656 h 2677656"/>
              <a:gd name="connsiteX3" fmla="*/ 1395165 w 10542309"/>
              <a:gd name="connsiteY3" fmla="*/ 2677656 h 2677656"/>
              <a:gd name="connsiteX4" fmla="*/ 0 w 10542309"/>
              <a:gd name="connsiteY4" fmla="*/ 1263412 h 2677656"/>
              <a:gd name="connsiteX5" fmla="*/ 28280 w 1054230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50829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329938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546755 w 10514029"/>
              <a:gd name="connsiteY4" fmla="*/ 1253985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187778 w 10514029"/>
              <a:gd name="connsiteY4" fmla="*/ 1263412 h 2677656"/>
              <a:gd name="connsiteX5" fmla="*/ 0 w 10514029"/>
              <a:gd name="connsiteY5" fmla="*/ 9427 h 2677656"/>
              <a:gd name="connsiteX0" fmla="*/ 0 w 10080396"/>
              <a:gd name="connsiteY0" fmla="*/ 56561 h 2677656"/>
              <a:gd name="connsiteX1" fmla="*/ 10080396 w 10080396"/>
              <a:gd name="connsiteY1" fmla="*/ 0 h 2677656"/>
              <a:gd name="connsiteX2" fmla="*/ 10080396 w 10080396"/>
              <a:gd name="connsiteY2" fmla="*/ 2677656 h 2677656"/>
              <a:gd name="connsiteX3" fmla="*/ 933252 w 10080396"/>
              <a:gd name="connsiteY3" fmla="*/ 2677656 h 2677656"/>
              <a:gd name="connsiteX4" fmla="*/ 754145 w 10080396"/>
              <a:gd name="connsiteY4" fmla="*/ 1263412 h 2677656"/>
              <a:gd name="connsiteX5" fmla="*/ 0 w 10080396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942681 w 10268932"/>
              <a:gd name="connsiteY4" fmla="*/ 1263412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234910 w 10268932"/>
              <a:gd name="connsiteY3" fmla="*/ 2668229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452487 w 10636577"/>
              <a:gd name="connsiteY4" fmla="*/ 1244558 h 2677656"/>
              <a:gd name="connsiteX5" fmla="*/ 0 w 10636577"/>
              <a:gd name="connsiteY5" fmla="*/ 2011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18854 w 10636577"/>
              <a:gd name="connsiteY4" fmla="*/ 1268858 h 2677656"/>
              <a:gd name="connsiteX5" fmla="*/ 0 w 10636577"/>
              <a:gd name="connsiteY5" fmla="*/ 20111 h 2677656"/>
              <a:gd name="connsiteX0" fmla="*/ 0 w 10636577"/>
              <a:gd name="connsiteY0" fmla="*/ 20111 h 2880856"/>
              <a:gd name="connsiteX1" fmla="*/ 10636577 w 10636577"/>
              <a:gd name="connsiteY1" fmla="*/ 0 h 2880856"/>
              <a:gd name="connsiteX2" fmla="*/ 10636577 w 10636577"/>
              <a:gd name="connsiteY2" fmla="*/ 2677656 h 2880856"/>
              <a:gd name="connsiteX3" fmla="*/ 47132 w 10636577"/>
              <a:gd name="connsiteY3" fmla="*/ 2880856 h 2880856"/>
              <a:gd name="connsiteX4" fmla="*/ 18854 w 10636577"/>
              <a:gd name="connsiteY4" fmla="*/ 1268858 h 2880856"/>
              <a:gd name="connsiteX5" fmla="*/ 0 w 10636577"/>
              <a:gd name="connsiteY5" fmla="*/ 20111 h 2880856"/>
              <a:gd name="connsiteX0" fmla="*/ 0 w 10655430"/>
              <a:gd name="connsiteY0" fmla="*/ 20111 h 2969259"/>
              <a:gd name="connsiteX1" fmla="*/ 10636577 w 10655430"/>
              <a:gd name="connsiteY1" fmla="*/ 0 h 2969259"/>
              <a:gd name="connsiteX2" fmla="*/ 10655430 w 10655430"/>
              <a:gd name="connsiteY2" fmla="*/ 2969259 h 2969259"/>
              <a:gd name="connsiteX3" fmla="*/ 47132 w 10655430"/>
              <a:gd name="connsiteY3" fmla="*/ 2880856 h 2969259"/>
              <a:gd name="connsiteX4" fmla="*/ 18854 w 10655430"/>
              <a:gd name="connsiteY4" fmla="*/ 1268858 h 2969259"/>
              <a:gd name="connsiteX5" fmla="*/ 0 w 10655430"/>
              <a:gd name="connsiteY5" fmla="*/ 20111 h 2969259"/>
              <a:gd name="connsiteX0" fmla="*/ 0 w 10655430"/>
              <a:gd name="connsiteY0" fmla="*/ 20111 h 2914584"/>
              <a:gd name="connsiteX1" fmla="*/ 10636577 w 10655430"/>
              <a:gd name="connsiteY1" fmla="*/ 0 h 2914584"/>
              <a:gd name="connsiteX2" fmla="*/ 10655430 w 10655430"/>
              <a:gd name="connsiteY2" fmla="*/ 2914584 h 2914584"/>
              <a:gd name="connsiteX3" fmla="*/ 47132 w 10655430"/>
              <a:gd name="connsiteY3" fmla="*/ 2880856 h 2914584"/>
              <a:gd name="connsiteX4" fmla="*/ 18854 w 10655430"/>
              <a:gd name="connsiteY4" fmla="*/ 1268858 h 2914584"/>
              <a:gd name="connsiteX5" fmla="*/ 0 w 10655430"/>
              <a:gd name="connsiteY5" fmla="*/ 20111 h 291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5430" h="2914584">
                <a:moveTo>
                  <a:pt x="0" y="20111"/>
                </a:moveTo>
                <a:lnTo>
                  <a:pt x="10636577" y="0"/>
                </a:lnTo>
                <a:lnTo>
                  <a:pt x="10655430" y="2914584"/>
                </a:lnTo>
                <a:lnTo>
                  <a:pt x="47132" y="2880856"/>
                </a:lnTo>
                <a:lnTo>
                  <a:pt x="18854" y="1268858"/>
                </a:lnTo>
                <a:lnTo>
                  <a:pt x="0" y="20111"/>
                </a:lnTo>
                <a:close/>
              </a:path>
            </a:pathLst>
          </a:cu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endParaRPr lang="hr-HR" sz="3200" dirty="0">
              <a:latin typeface="DejaVu Sans"/>
            </a:endParaRPr>
          </a:p>
          <a:p>
            <a:pPr marL="514350" indent="-514350" algn="ctr">
              <a:buAutoNum type="arabicPeriod"/>
            </a:pPr>
            <a:r>
              <a:rPr lang="hr-HR" sz="3200" dirty="0">
                <a:latin typeface="DejaVu Sans"/>
              </a:rPr>
              <a:t>Domaćica je jedan od najpoznatijih hrvatskih brandova. Kako se zove proslavljeni hrvatski nogometni reprezentativac koji ju je reklamirao, posebice nakon SP u Rusiji?</a:t>
            </a:r>
          </a:p>
          <a:p>
            <a:pPr algn="ctr"/>
            <a:endParaRPr lang="hr-HR" sz="3200" dirty="0">
              <a:latin typeface="DejaVu San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852864" y="446881"/>
            <a:ext cx="8983579" cy="134753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l-PL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STIZALICA</a:t>
            </a:r>
          </a:p>
        </p:txBody>
      </p:sp>
    </p:spTree>
    <p:extLst>
      <p:ext uri="{BB962C8B-B14F-4D97-AF65-F5344CB8AC3E}">
        <p14:creationId xmlns:p14="http://schemas.microsoft.com/office/powerpoint/2010/main" val="2908382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>
          <a:xfrm>
            <a:off x="0" y="5008394"/>
            <a:ext cx="10413506" cy="930493"/>
          </a:xfrm>
        </p:spPr>
        <p:txBody>
          <a:bodyPr>
            <a:noAutofit/>
          </a:bodyPr>
          <a:lstStyle/>
          <a:p>
            <a:r>
              <a:rPr lang="hr-HR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Ivan Rakitić</a:t>
            </a:r>
          </a:p>
        </p:txBody>
      </p:sp>
      <p:sp>
        <p:nvSpPr>
          <p:cNvPr id="55" name="Title 51"/>
          <p:cNvSpPr txBox="1">
            <a:spLocks/>
          </p:cNvSpPr>
          <p:nvPr/>
        </p:nvSpPr>
        <p:spPr>
          <a:xfrm>
            <a:off x="10712836" y="4572001"/>
            <a:ext cx="1381753" cy="13668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r-HR" sz="6000" dirty="0">
                <a:solidFill>
                  <a:srgbClr val="002060"/>
                </a:solidFill>
              </a:rPr>
              <a:t>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515460" y="558637"/>
            <a:ext cx="5161079" cy="345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0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5" grpId="0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-Grupe pitanja" id="{30D4B519-BEB0-42A6-8F41-113AAAE87F56}" vid="{642323DE-1D7A-4C4E-85AE-F0DB410715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437 - STUDIJSKO PUTOVANJE</Template>
  <TotalTime>12688</TotalTime>
  <Words>50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DejaVu Sans</vt:lpstr>
      <vt:lpstr>Trebuchet MS</vt:lpstr>
      <vt:lpstr>Berlin</vt:lpstr>
      <vt:lpstr>STIZALICA</vt:lpstr>
      <vt:lpstr>PowerPoint Presentation</vt:lpstr>
      <vt:lpstr>Ivan Rakitić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DRUGA KARIJERA</dc:title>
  <dc:creator>Spanac</dc:creator>
  <cp:lastModifiedBy>Aleksandar</cp:lastModifiedBy>
  <cp:revision>690</cp:revision>
  <dcterms:created xsi:type="dcterms:W3CDTF">2017-10-02T06:56:45Z</dcterms:created>
  <dcterms:modified xsi:type="dcterms:W3CDTF">2023-08-03T15:43:32Z</dcterms:modified>
</cp:coreProperties>
</file>